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BAA657-ED3B-4C4E-B58E-4CFE49BB3C86}" v="8" dt="2026-03-09T13:50:35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car Strøm-Jensen" userId="89f37135-d516-4dba-83e4-b75f9e24ad8b" providerId="ADAL" clId="{F6B63A69-38F8-4FEA-A222-9BF0A3DCF4AE}"/>
    <pc:docChg chg="modSld">
      <pc:chgData name="Oscar Strøm-Jensen" userId="89f37135-d516-4dba-83e4-b75f9e24ad8b" providerId="ADAL" clId="{F6B63A69-38F8-4FEA-A222-9BF0A3DCF4AE}" dt="2026-03-09T13:50:35.572" v="7"/>
      <pc:docMkLst>
        <pc:docMk/>
      </pc:docMkLst>
      <pc:sldChg chg="modAnim">
        <pc:chgData name="Oscar Strøm-Jensen" userId="89f37135-d516-4dba-83e4-b75f9e24ad8b" providerId="ADAL" clId="{F6B63A69-38F8-4FEA-A222-9BF0A3DCF4AE}" dt="2026-03-09T13:50:25.748" v="4"/>
        <pc:sldMkLst>
          <pc:docMk/>
          <pc:sldMk cId="1862997263" sldId="257"/>
        </pc:sldMkLst>
      </pc:sldChg>
      <pc:sldChg chg="modAnim">
        <pc:chgData name="Oscar Strøm-Jensen" userId="89f37135-d516-4dba-83e4-b75f9e24ad8b" providerId="ADAL" clId="{F6B63A69-38F8-4FEA-A222-9BF0A3DCF4AE}" dt="2026-03-09T13:50:29.611" v="5"/>
        <pc:sldMkLst>
          <pc:docMk/>
          <pc:sldMk cId="687135278" sldId="258"/>
        </pc:sldMkLst>
      </pc:sldChg>
      <pc:sldChg chg="modAnim">
        <pc:chgData name="Oscar Strøm-Jensen" userId="89f37135-d516-4dba-83e4-b75f9e24ad8b" providerId="ADAL" clId="{F6B63A69-38F8-4FEA-A222-9BF0A3DCF4AE}" dt="2026-03-09T13:50:32.005" v="6"/>
        <pc:sldMkLst>
          <pc:docMk/>
          <pc:sldMk cId="2209593372" sldId="259"/>
        </pc:sldMkLst>
      </pc:sldChg>
      <pc:sldChg chg="modAnim">
        <pc:chgData name="Oscar Strøm-Jensen" userId="89f37135-d516-4dba-83e4-b75f9e24ad8b" providerId="ADAL" clId="{F6B63A69-38F8-4FEA-A222-9BF0A3DCF4AE}" dt="2026-03-09T13:50:35.572" v="7"/>
        <pc:sldMkLst>
          <pc:docMk/>
          <pc:sldMk cId="741935580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94315C9-787D-BE35-BA10-850C12095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34F4FDF-4213-25EE-2632-B7AFCF8C7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3AE983B-122A-A655-7552-2F9A79FFA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A5E9FCD-2ED8-F943-3F39-5E88128E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13B83B5-64B6-0248-5D80-C74D1C895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459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9D36577-1629-DAE1-5AF9-AE468E837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4C9CDE8-80F2-085C-493F-E83B169CDE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425570E-CF4D-AA01-6A3D-4FBC8E3F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7F7A624-3A5F-26AC-B787-39ADF5638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643170-552E-46B8-3D82-4C01E2E2E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180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44DEE96-3A8B-56B7-6157-DB39EC4B02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EE97BC7-9570-8720-3B70-F86CA856A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A1FC4F-21BC-3B5F-FAA4-B86ABBB36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07F8C3-40E0-C9DA-0485-1C0CDE3A2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5C143BD-BA09-F8F4-6A67-FD5865B7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404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A07E1F-0D98-2500-448B-681687F2F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9D7F8D-4998-6941-BC66-665B6C3D9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FBA29C-1D53-80F7-A575-B064EFFD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BC38BF-FBE5-764F-014B-C0E8FBFA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BB9A91-5DE3-FAA6-B3DC-A1DA0013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085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C19731-8425-B54C-8022-7D5B3A573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D0EAE09-6DF4-4ACC-2C22-7EAB808A1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2940C00-5AE9-A775-2F25-CF7D1082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776F1CE-DE12-670B-0285-2BE0637A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BC8A169-D233-3B57-15A4-114214EB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873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192C7F-DBC6-7C93-8F7A-6E7012E6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625ACD-5217-9914-5ACB-55D09C1DE7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B9AA791-2069-5AB5-321C-A6E8DD7E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0B3CA51-2AFC-8942-CDCC-0F05AEBAD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2075282-5560-EEFF-E3C6-2A817E82A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DA49EC-56F5-9B3E-8917-52E6F4C39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663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CEF73A-06B7-EB3E-5B50-4C3F6BFAE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4B4E5AB-3265-6DFA-1BB9-71361811B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50F8FF8-F052-0D2C-094D-C4B366F77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15BC0D9D-F393-EC9D-6D73-047E290FB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2CFA645-38C9-288A-1850-43FD196C9F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55C57FE-7D5C-87A8-CD43-5FD181592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68D4CD1-8572-BA7A-C6AA-95C044BF8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A425AF6-4DB8-ACB7-7113-21E27477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257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4B0C804-70AC-4F75-4EAC-6324154CA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5F802FB-3192-84BC-879B-817A3C25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B6A6532-3E46-010D-DAEA-ED5A122AC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CF5EB03-9F92-9080-309A-C86DC476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775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7DCB37C-046B-5C3F-D950-4D65CF97F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EA3AD00-211F-0DFE-C0F4-EBB42F85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933C2DB-7A1D-7B04-3E98-6728D8F0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844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1453DC-0F3F-D66D-9C23-5328D7C6B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7A9070E-FF26-BD9C-D25F-1C1B19F12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5F426CA-5005-2934-3E0B-866B32432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BB1FEF3-6878-E2E0-E75C-EC5B4DADD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9C1A0A1-4775-CD11-3F72-3C94CB012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9E47996-55E7-42B4-383A-E923E7059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446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89715A2-7291-65A6-5999-5B69DE36C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E651203-3F9B-BEFE-3BE2-D1A7E4B6BE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14C67C2D-0F55-EB05-A7BF-B617D185F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47A625E-63FD-3568-F99B-92D62FC0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942C9E2-6070-DD89-DFD5-364451A3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93BA4AD-26A7-F1C1-84F6-DDBE6814D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150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8D03159-7B57-1009-DAB4-45F19FC71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08B5D31-2C97-4274-5F61-47A7E01FD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4B2A4B-3B96-18C4-0F07-2DDCE64815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E6F62D-C168-45E1-9F43-3CAAA77C02FE}" type="datetimeFigureOut">
              <a:rPr lang="nb-NO" smtClean="0"/>
              <a:t>09.03.2026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63A108B-AB7B-AAB3-07BB-8CDF8FFB0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A63AB5-F1FF-0E7E-AEC1-B5B8A3FB2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D432E5-4ED6-4AA4-9F43-E7284D429B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861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08DF67-2B54-E57A-86FE-FC77877E11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OPPGAVER TIL PODCAST </a:t>
            </a:r>
            <a:br>
              <a:rPr lang="nb-NO" dirty="0"/>
            </a:br>
            <a:r>
              <a:rPr lang="nb-NO" b="1" dirty="0"/>
              <a:t>«ANGREPET PÅ IRAN 28.02.26»</a:t>
            </a:r>
            <a:br>
              <a:rPr lang="nb-NO" dirty="0"/>
            </a:b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27F41EF-1946-7720-9293-DE71E7E911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b="1" dirty="0"/>
              <a:t>ARKIVET freds- og menneskerettighetssenter</a:t>
            </a:r>
          </a:p>
        </p:txBody>
      </p:sp>
      <p:pic>
        <p:nvPicPr>
          <p:cNvPr id="4" name="Bilde 3" descr="Et bilde som inneholder skjermbilde, tekst, Font, sort&#10;&#10;KI-generert innhold kan være feil.">
            <a:extLst>
              <a:ext uri="{FF2B5EF4-FFF2-40B4-BE49-F238E27FC236}">
                <a16:creationId xmlns:a16="http://schemas.microsoft.com/office/drawing/2014/main" id="{4C7950F2-046D-4C7B-17DC-2C61CD63DC7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5453244"/>
            <a:ext cx="2019300" cy="10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432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8D1111-FE75-8303-A9EC-ED106A58C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b="1" dirty="0">
                <a:latin typeface="Century Gothic" panose="020B0502020202020204" pitchFamily="34" charset="0"/>
              </a:rPr>
              <a:t>06:45</a:t>
            </a:r>
            <a:br>
              <a:rPr lang="nb-NO" sz="3200" dirty="0">
                <a:latin typeface="Century Gothic" panose="020B0502020202020204" pitchFamily="34" charset="0"/>
              </a:rPr>
            </a:br>
            <a:r>
              <a:rPr lang="nb-NO" sz="3200" dirty="0">
                <a:latin typeface="Century Gothic" panose="020B0502020202020204" pitchFamily="34" charset="0"/>
              </a:rPr>
              <a:t>Hva er noen årsaker til at denne krigen brøt ut?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4810668-A113-5FB3-91BF-B8E451490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/>
          </a:p>
          <a:p>
            <a:pPr lvl="0"/>
            <a:endParaRPr lang="nb-NO" dirty="0"/>
          </a:p>
          <a:p>
            <a:pPr lvl="0"/>
            <a:r>
              <a:rPr lang="nb-NO" dirty="0"/>
              <a:t>Opptøyer i Iran</a:t>
            </a:r>
          </a:p>
          <a:p>
            <a:pPr lvl="0"/>
            <a:r>
              <a:rPr lang="nn-NO" dirty="0" err="1"/>
              <a:t>Forhandlinger</a:t>
            </a:r>
            <a:r>
              <a:rPr lang="nn-NO" dirty="0"/>
              <a:t> mellom USA og Iran </a:t>
            </a:r>
            <a:r>
              <a:rPr lang="nn-NO" dirty="0" err="1"/>
              <a:t>knyttet</a:t>
            </a:r>
            <a:r>
              <a:rPr lang="nn-NO" dirty="0"/>
              <a:t> til Irans atomprogram</a:t>
            </a:r>
            <a:endParaRPr lang="nb-NO" dirty="0"/>
          </a:p>
          <a:p>
            <a:r>
              <a:rPr lang="nn-NO" dirty="0"/>
              <a:t>Stormaktsinteresser</a:t>
            </a:r>
            <a:endParaRPr lang="nb-NO" dirty="0"/>
          </a:p>
        </p:txBody>
      </p:sp>
      <p:pic>
        <p:nvPicPr>
          <p:cNvPr id="7" name="Bilde 6" descr="Et bilde som inneholder skjermbilde, tekst, Font, sort&#10;&#10;KI-generert innhold kan være feil.">
            <a:extLst>
              <a:ext uri="{FF2B5EF4-FFF2-40B4-BE49-F238E27FC236}">
                <a16:creationId xmlns:a16="http://schemas.microsoft.com/office/drawing/2014/main" id="{44AB9EC8-232A-3EB2-9702-91BFD4B85D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5453244"/>
            <a:ext cx="2019300" cy="10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9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33736-F906-84BD-6852-282DE331E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FC6B97-D8BC-9E6B-3372-22D8CEF82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b="1" dirty="0">
                <a:latin typeface="Century Gothic" panose="020B0502020202020204" pitchFamily="34" charset="0"/>
              </a:rPr>
              <a:t>15:10</a:t>
            </a:r>
            <a:br>
              <a:rPr lang="nb-NO" sz="3200" dirty="0">
                <a:latin typeface="Century Gothic" panose="020B0502020202020204" pitchFamily="34" charset="0"/>
              </a:rPr>
            </a:br>
            <a:r>
              <a:rPr lang="nb-NO" sz="3200" dirty="0">
                <a:latin typeface="Century Gothic" panose="020B0502020202020204" pitchFamily="34" charset="0"/>
              </a:rPr>
              <a:t>HVA ER DET USA OG ISRAEL ØNSKER Å OPPNÅ?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ECC3DAC-CF98-D076-B448-22DD02E1E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/>
          </a:p>
          <a:p>
            <a:pPr lvl="0"/>
            <a:endParaRPr lang="nb-NO" dirty="0"/>
          </a:p>
          <a:p>
            <a:pPr lvl="0"/>
            <a:r>
              <a:rPr lang="nb-NO" dirty="0"/>
              <a:t>Ødelegge Irans militære kapasitet og materiell.</a:t>
            </a:r>
          </a:p>
          <a:p>
            <a:pPr lvl="0"/>
            <a:r>
              <a:rPr lang="nb-NO" dirty="0"/>
              <a:t>Sette regimet under press ved å drepe viktige personer og ødelegge viktige bygg</a:t>
            </a:r>
          </a:p>
          <a:p>
            <a:r>
              <a:rPr lang="nn-NO" dirty="0"/>
              <a:t>Stormaktsinteresser og USA/Israels ønske om at Iran «</a:t>
            </a:r>
            <a:r>
              <a:rPr lang="nn-NO" dirty="0" err="1"/>
              <a:t>endrer</a:t>
            </a:r>
            <a:r>
              <a:rPr lang="nn-NO" dirty="0"/>
              <a:t> kurs»</a:t>
            </a:r>
            <a:endParaRPr lang="nb-NO" dirty="0"/>
          </a:p>
        </p:txBody>
      </p:sp>
      <p:pic>
        <p:nvPicPr>
          <p:cNvPr id="5" name="Bilde 4" descr="Et bilde som inneholder skjermbilde, tekst, Font, sort&#10;&#10;KI-generert innhold kan være feil.">
            <a:extLst>
              <a:ext uri="{FF2B5EF4-FFF2-40B4-BE49-F238E27FC236}">
                <a16:creationId xmlns:a16="http://schemas.microsoft.com/office/drawing/2014/main" id="{7D310C77-D386-7ABC-26AD-2E2047B58D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5453244"/>
            <a:ext cx="2019300" cy="10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13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82C4C-7309-7819-A531-CB8306559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10C450-7489-1F36-F152-6BDBF11DE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b="1" dirty="0">
                <a:latin typeface="Century Gothic" panose="020B0502020202020204" pitchFamily="34" charset="0"/>
              </a:rPr>
              <a:t>20:05</a:t>
            </a:r>
            <a:br>
              <a:rPr lang="nb-NO" sz="3200" dirty="0">
                <a:latin typeface="Century Gothic" panose="020B0502020202020204" pitchFamily="34" charset="0"/>
              </a:rPr>
            </a:br>
            <a:r>
              <a:rPr lang="nb-NO" sz="3200" dirty="0">
                <a:latin typeface="Century Gothic" panose="020B0502020202020204" pitchFamily="34" charset="0"/>
              </a:rPr>
              <a:t>Gi noen grunner til at så mange land har blitt dratt inn i denne konflikten.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CFE867B-E7F9-6F00-42AE-6E0D46A8B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/>
          </a:p>
          <a:p>
            <a:pPr lvl="0"/>
            <a:endParaRPr lang="nb-NO" dirty="0"/>
          </a:p>
          <a:p>
            <a:pPr lvl="0"/>
            <a:r>
              <a:rPr lang="nb-NO" dirty="0"/>
              <a:t>Formelle og uformelle allianser i regionen</a:t>
            </a:r>
          </a:p>
          <a:p>
            <a:pPr lvl="0"/>
            <a:r>
              <a:rPr lang="nb-NO" dirty="0"/>
              <a:t>Irans bruk av militser/militærgrupper i nabolandene som «forlengelse» av sitt eget militære</a:t>
            </a:r>
          </a:p>
          <a:p>
            <a:r>
              <a:rPr lang="nb-NO" dirty="0"/>
              <a:t>Iran angriper mål i naboland for å «slite de ut», og dermed presse USA til å avslutte krigen</a:t>
            </a:r>
          </a:p>
        </p:txBody>
      </p:sp>
      <p:pic>
        <p:nvPicPr>
          <p:cNvPr id="5" name="Bilde 4" descr="Et bilde som inneholder skjermbilde, tekst, Font, sort&#10;&#10;KI-generert innhold kan være feil.">
            <a:extLst>
              <a:ext uri="{FF2B5EF4-FFF2-40B4-BE49-F238E27FC236}">
                <a16:creationId xmlns:a16="http://schemas.microsoft.com/office/drawing/2014/main" id="{BC18A419-1F7D-CF37-0F71-9A3A8BFBEB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5453244"/>
            <a:ext cx="2019300" cy="10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9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1AF23-DFD1-8154-7BE8-FC2E2649A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F954EC-330B-CC2A-C031-BF0379ABE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3200" b="1" dirty="0">
                <a:latin typeface="Century Gothic" panose="020B0502020202020204" pitchFamily="34" charset="0"/>
              </a:rPr>
              <a:t>Etter episoden:</a:t>
            </a:r>
            <a:br>
              <a:rPr lang="nb-NO" sz="3200" dirty="0">
                <a:latin typeface="Century Gothic" panose="020B0502020202020204" pitchFamily="34" charset="0"/>
              </a:rPr>
            </a:br>
            <a:r>
              <a:rPr lang="nb-NO" sz="3200" dirty="0">
                <a:latin typeface="Century Gothic" panose="020B0502020202020204" pitchFamily="34" charset="0"/>
              </a:rPr>
              <a:t>Snakk sammen, og reflektér over mulige utfall av denne krigen.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196196A-2E82-0726-62E9-5090695EE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nb-NO" dirty="0"/>
          </a:p>
          <a:p>
            <a:pPr lvl="0"/>
            <a:endParaRPr lang="nb-NO" dirty="0"/>
          </a:p>
          <a:p>
            <a:pPr lvl="0"/>
            <a:r>
              <a:rPr lang="nb-NO" dirty="0"/>
              <a:t>Regimet består mer eller mindre som før</a:t>
            </a:r>
          </a:p>
          <a:p>
            <a:pPr lvl="0"/>
            <a:r>
              <a:rPr lang="nb-NO" dirty="0"/>
              <a:t>Regimet består, men med innblanding fra USA</a:t>
            </a:r>
          </a:p>
          <a:p>
            <a:pPr lvl="0"/>
            <a:r>
              <a:rPr lang="nb-NO" dirty="0"/>
              <a:t>Det bryter ut en borgerkrig</a:t>
            </a:r>
          </a:p>
          <a:p>
            <a:r>
              <a:rPr lang="nb-NO" dirty="0"/>
              <a:t>Det utvikles en mer demokratisk type stat</a:t>
            </a:r>
          </a:p>
        </p:txBody>
      </p:sp>
      <p:pic>
        <p:nvPicPr>
          <p:cNvPr id="5" name="Bilde 4" descr="Et bilde som inneholder skjermbilde, tekst, Font, sort&#10;&#10;KI-generert innhold kan være feil.">
            <a:extLst>
              <a:ext uri="{FF2B5EF4-FFF2-40B4-BE49-F238E27FC236}">
                <a16:creationId xmlns:a16="http://schemas.microsoft.com/office/drawing/2014/main" id="{B71EC415-884C-19F8-27D6-2C186A1634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50" y="5453244"/>
            <a:ext cx="2019300" cy="102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93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BAD92EEB57CD45B571D7F41D6A4C20" ma:contentTypeVersion="19" ma:contentTypeDescription="Opprett et nytt dokument." ma:contentTypeScope="" ma:versionID="4b9060a7ab759d7dbcd1ba62e21333ee">
  <xsd:schema xmlns:xsd="http://www.w3.org/2001/XMLSchema" xmlns:xs="http://www.w3.org/2001/XMLSchema" xmlns:p="http://schemas.microsoft.com/office/2006/metadata/properties" xmlns:ns2="3f56b1d6-ac3c-4a04-9a90-27ce6bdf3722" xmlns:ns3="9d74b185-36ac-47ff-a6f0-cddf1d62d5c5" targetNamespace="http://schemas.microsoft.com/office/2006/metadata/properties" ma:root="true" ma:fieldsID="1d94cf7c308c511476d6f2bc3dfa8982" ns2:_="" ns3:_="">
    <xsd:import namespace="3f56b1d6-ac3c-4a04-9a90-27ce6bdf3722"/>
    <xsd:import namespace="9d74b185-36ac-47ff-a6f0-cddf1d62d5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6b1d6-ac3c-4a04-9a90-27ce6bdf37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d21c70e0-d8c6-4e18-b010-f73fb9ed00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4b185-36ac-47ff-a6f0-cddf1d62d5c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7dfc56d-9db7-4bdb-9662-5e96e102bc38}" ma:internalName="TaxCatchAll" ma:showField="CatchAllData" ma:web="9d74b185-36ac-47ff-a6f0-cddf1d62d5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56b1d6-ac3c-4a04-9a90-27ce6bdf3722">
      <Terms xmlns="http://schemas.microsoft.com/office/infopath/2007/PartnerControls"/>
    </lcf76f155ced4ddcb4097134ff3c332f>
    <TaxCatchAll xmlns="9d74b185-36ac-47ff-a6f0-cddf1d62d5c5" xsi:nil="true"/>
  </documentManagement>
</p:properties>
</file>

<file path=customXml/itemProps1.xml><?xml version="1.0" encoding="utf-8"?>
<ds:datastoreItem xmlns:ds="http://schemas.openxmlformats.org/officeDocument/2006/customXml" ds:itemID="{E5DFAF4B-B48C-4399-9737-F8F3DC075C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56b1d6-ac3c-4a04-9a90-27ce6bdf3722"/>
    <ds:schemaRef ds:uri="9d74b185-36ac-47ff-a6f0-cddf1d62d5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894DDD-B6B2-43F5-B368-E5F3C49DF8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14B26E-BA8E-4D18-9C03-6183DB4DB544}">
  <ds:schemaRefs>
    <ds:schemaRef ds:uri="http://schemas.microsoft.com/office/2006/metadata/properties"/>
    <ds:schemaRef ds:uri="http://schemas.microsoft.com/office/infopath/2007/PartnerControls"/>
    <ds:schemaRef ds:uri="3f56b1d6-ac3c-4a04-9a90-27ce6bdf3722"/>
    <ds:schemaRef ds:uri="9d74b185-36ac-47ff-a6f0-cddf1d62d5c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189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Century Gothic</vt:lpstr>
      <vt:lpstr>Office-tema</vt:lpstr>
      <vt:lpstr>OPPGAVER TIL PODCAST  «ANGREPET PÅ IRAN 28.02.26» </vt:lpstr>
      <vt:lpstr>06:45 Hva er noen årsaker til at denne krigen brøt ut?</vt:lpstr>
      <vt:lpstr>15:10 HVA ER DET USA OG ISRAEL ØNSKER Å OPPNÅ?</vt:lpstr>
      <vt:lpstr>20:05 Gi noen grunner til at så mange land har blitt dratt inn i denne konflikten.</vt:lpstr>
      <vt:lpstr>Etter episoden: Snakk sammen, og reflektér over mulige utfall av denne krigen.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Oscar Strøm-Jensen</dc:creator>
  <cp:lastModifiedBy>Oscar Strøm-Jensen</cp:lastModifiedBy>
  <cp:revision>1</cp:revision>
  <dcterms:created xsi:type="dcterms:W3CDTF">2026-03-09T13:33:35Z</dcterms:created>
  <dcterms:modified xsi:type="dcterms:W3CDTF">2026-03-09T13:50:40Z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0x01010070BAD92EEB57CD45B571D7F41D6A4C20</vt:lpwstr>
  </property>
</Properties>
</file>