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26"/>
  </p:notesMasterIdLst>
  <p:sldIdLst>
    <p:sldId id="274" r:id="rId6"/>
    <p:sldId id="290" r:id="rId7"/>
    <p:sldId id="264" r:id="rId8"/>
    <p:sldId id="298" r:id="rId9"/>
    <p:sldId id="291" r:id="rId10"/>
    <p:sldId id="284" r:id="rId11"/>
    <p:sldId id="267" r:id="rId12"/>
    <p:sldId id="299" r:id="rId13"/>
    <p:sldId id="293" r:id="rId14"/>
    <p:sldId id="300" r:id="rId15"/>
    <p:sldId id="301" r:id="rId16"/>
    <p:sldId id="275" r:id="rId17"/>
    <p:sldId id="262" r:id="rId18"/>
    <p:sldId id="302" r:id="rId19"/>
    <p:sldId id="304" r:id="rId20"/>
    <p:sldId id="280" r:id="rId21"/>
    <p:sldId id="303" r:id="rId22"/>
    <p:sldId id="260" r:id="rId23"/>
    <p:sldId id="306" r:id="rId24"/>
    <p:sldId id="276" r:id="rId2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C87"/>
    <a:srgbClr val="7896C7"/>
    <a:srgbClr val="CB7388"/>
    <a:srgbClr val="FFD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F0F242-A365-4168-A94E-C69110313CE0}" v="61" dt="2026-08-25T11:50:50.8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2"/>
    <p:restoredTop sz="94564"/>
  </p:normalViewPr>
  <p:slideViewPr>
    <p:cSldViewPr snapToGrid="0">
      <p:cViewPr varScale="1">
        <p:scale>
          <a:sx n="108" d="100"/>
          <a:sy n="108" d="100"/>
        </p:scale>
        <p:origin x="232" y="3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car Strøm-Jensen" userId="89f37135-d516-4dba-83e4-b75f9e24ad8b" providerId="ADAL" clId="{F6B63A69-38F8-4FEA-A222-9BF0A3DCF4AE}"/>
    <pc:docChg chg="undo redo custSel addSld delSld modSld sldOrd">
      <pc:chgData name="Oscar Strøm-Jensen" userId="89f37135-d516-4dba-83e4-b75f9e24ad8b" providerId="ADAL" clId="{F6B63A69-38F8-4FEA-A222-9BF0A3DCF4AE}" dt="2026-08-25T11:52:39.113" v="841" actId="20577"/>
      <pc:docMkLst>
        <pc:docMk/>
      </pc:docMkLst>
      <pc:sldChg chg="modSp add ord setBg">
        <pc:chgData name="Oscar Strøm-Jensen" userId="89f37135-d516-4dba-83e4-b75f9e24ad8b" providerId="ADAL" clId="{F6B63A69-38F8-4FEA-A222-9BF0A3DCF4AE}" dt="2026-08-25T11:52:20.417" v="810"/>
        <pc:sldMkLst>
          <pc:docMk/>
          <pc:sldMk cId="37000888" sldId="257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37000888" sldId="257"/>
            <ac:spMk id="2" creationId="{BA4AB1BB-2698-B9BF-D76E-E1A856BC1733}"/>
          </ac:spMkLst>
        </pc:spChg>
      </pc:sldChg>
      <pc:sldChg chg="add del ord setBg">
        <pc:chgData name="Oscar Strøm-Jensen" userId="89f37135-d516-4dba-83e4-b75f9e24ad8b" providerId="ADAL" clId="{F6B63A69-38F8-4FEA-A222-9BF0A3DCF4AE}" dt="2026-08-25T11:15:57.621" v="94" actId="2696"/>
        <pc:sldMkLst>
          <pc:docMk/>
          <pc:sldMk cId="4136547912" sldId="259"/>
        </pc:sldMkLst>
      </pc:sldChg>
      <pc:sldChg chg="modSp mod ord">
        <pc:chgData name="Oscar Strøm-Jensen" userId="89f37135-d516-4dba-83e4-b75f9e24ad8b" providerId="ADAL" clId="{F6B63A69-38F8-4FEA-A222-9BF0A3DCF4AE}" dt="2026-08-25T11:47:55.609" v="756" actId="14100"/>
        <pc:sldMkLst>
          <pc:docMk/>
          <pc:sldMk cId="2451606152" sldId="260"/>
        </pc:sldMkLst>
        <pc:spChg chg="mod">
          <ac:chgData name="Oscar Strøm-Jensen" userId="89f37135-d516-4dba-83e4-b75f9e24ad8b" providerId="ADAL" clId="{F6B63A69-38F8-4FEA-A222-9BF0A3DCF4AE}" dt="2026-08-25T11:47:40.626" v="747" actId="404"/>
          <ac:spMkLst>
            <pc:docMk/>
            <pc:sldMk cId="2451606152" sldId="260"/>
            <ac:spMk id="7" creationId="{3C965DAD-21E8-63CF-7B2F-EA658EED9AC0}"/>
          </ac:spMkLst>
        </pc:spChg>
        <pc:spChg chg="mod">
          <ac:chgData name="Oscar Strøm-Jensen" userId="89f37135-d516-4dba-83e4-b75f9e24ad8b" providerId="ADAL" clId="{F6B63A69-38F8-4FEA-A222-9BF0A3DCF4AE}" dt="2026-08-25T11:47:55.609" v="756" actId="14100"/>
          <ac:spMkLst>
            <pc:docMk/>
            <pc:sldMk cId="2451606152" sldId="260"/>
            <ac:spMk id="8" creationId="{74D14842-E5A3-0C4F-620B-482C777C6743}"/>
          </ac:spMkLst>
        </pc:spChg>
      </pc:sldChg>
      <pc:sldChg chg="modSp add ord">
        <pc:chgData name="Oscar Strøm-Jensen" userId="89f37135-d516-4dba-83e4-b75f9e24ad8b" providerId="ADAL" clId="{F6B63A69-38F8-4FEA-A222-9BF0A3DCF4AE}" dt="2026-08-25T11:39:28.674" v="562"/>
        <pc:sldMkLst>
          <pc:docMk/>
          <pc:sldMk cId="2380051173" sldId="262"/>
        </pc:sldMkLst>
        <pc:picChg chg="mod">
          <ac:chgData name="Oscar Strøm-Jensen" userId="89f37135-d516-4dba-83e4-b75f9e24ad8b" providerId="ADAL" clId="{F6B63A69-38F8-4FEA-A222-9BF0A3DCF4AE}" dt="2026-08-25T11:39:28.674" v="562"/>
          <ac:picMkLst>
            <pc:docMk/>
            <pc:sldMk cId="2380051173" sldId="262"/>
            <ac:picMk id="5" creationId="{B434B136-3612-C0C9-7911-619FD0437E03}"/>
          </ac:picMkLst>
        </pc:picChg>
      </pc:sldChg>
      <pc:sldChg chg="addSp delSp modSp mod ord">
        <pc:chgData name="Oscar Strøm-Jensen" userId="89f37135-d516-4dba-83e4-b75f9e24ad8b" providerId="ADAL" clId="{F6B63A69-38F8-4FEA-A222-9BF0A3DCF4AE}" dt="2026-08-25T11:15:52.546" v="93"/>
        <pc:sldMkLst>
          <pc:docMk/>
          <pc:sldMk cId="4277144578" sldId="264"/>
        </pc:sldMkLst>
        <pc:spChg chg="del">
          <ac:chgData name="Oscar Strøm-Jensen" userId="89f37135-d516-4dba-83e4-b75f9e24ad8b" providerId="ADAL" clId="{F6B63A69-38F8-4FEA-A222-9BF0A3DCF4AE}" dt="2026-08-25T11:14:18.447" v="47" actId="21"/>
          <ac:spMkLst>
            <pc:docMk/>
            <pc:sldMk cId="4277144578" sldId="264"/>
            <ac:spMk id="4" creationId="{3072361E-671B-1C1B-9C42-5696B0A1E0E2}"/>
          </ac:spMkLst>
        </pc:spChg>
        <pc:spChg chg="del">
          <ac:chgData name="Oscar Strøm-Jensen" userId="89f37135-d516-4dba-83e4-b75f9e24ad8b" providerId="ADAL" clId="{F6B63A69-38F8-4FEA-A222-9BF0A3DCF4AE}" dt="2026-08-25T11:14:18.447" v="47" actId="21"/>
          <ac:spMkLst>
            <pc:docMk/>
            <pc:sldMk cId="4277144578" sldId="264"/>
            <ac:spMk id="5" creationId="{1F5AD245-9D63-56B6-7378-78918E9E0EF3}"/>
          </ac:spMkLst>
        </pc:spChg>
        <pc:spChg chg="mod">
          <ac:chgData name="Oscar Strøm-Jensen" userId="89f37135-d516-4dba-83e4-b75f9e24ad8b" providerId="ADAL" clId="{F6B63A69-38F8-4FEA-A222-9BF0A3DCF4AE}" dt="2026-08-25T11:15:44.030" v="92" actId="20577"/>
          <ac:spMkLst>
            <pc:docMk/>
            <pc:sldMk cId="4277144578" sldId="264"/>
            <ac:spMk id="8" creationId="{0BEC9BD3-957D-EECA-EC41-F94A47EDABE7}"/>
          </ac:spMkLst>
        </pc:spChg>
        <pc:graphicFrameChg chg="add mod">
          <ac:chgData name="Oscar Strøm-Jensen" userId="89f37135-d516-4dba-83e4-b75f9e24ad8b" providerId="ADAL" clId="{F6B63A69-38F8-4FEA-A222-9BF0A3DCF4AE}" dt="2026-08-25T11:15:52.546" v="93"/>
          <ac:graphicFrameMkLst>
            <pc:docMk/>
            <pc:sldMk cId="4277144578" sldId="264"/>
            <ac:graphicFrameMk id="13" creationId="{328D7DD4-FA51-2DE1-1838-8C0B83BCDB3E}"/>
          </ac:graphicFrameMkLst>
        </pc:graphicFrameChg>
        <pc:picChg chg="add mod modCrop">
          <ac:chgData name="Oscar Strøm-Jensen" userId="89f37135-d516-4dba-83e4-b75f9e24ad8b" providerId="ADAL" clId="{F6B63A69-38F8-4FEA-A222-9BF0A3DCF4AE}" dt="2026-08-25T11:14:29.930" v="51" actId="1076"/>
          <ac:picMkLst>
            <pc:docMk/>
            <pc:sldMk cId="4277144578" sldId="264"/>
            <ac:picMk id="9" creationId="{83E2655A-7DC8-6301-ED69-5992AEEB7A24}"/>
          </ac:picMkLst>
        </pc:picChg>
      </pc:sldChg>
      <pc:sldChg chg="addSp delSp modSp mod ord">
        <pc:chgData name="Oscar Strøm-Jensen" userId="89f37135-d516-4dba-83e4-b75f9e24ad8b" providerId="ADAL" clId="{F6B63A69-38F8-4FEA-A222-9BF0A3DCF4AE}" dt="2026-08-25T11:24:48.605" v="292" actId="207"/>
        <pc:sldMkLst>
          <pc:docMk/>
          <pc:sldMk cId="1375982919" sldId="267"/>
        </pc:sldMkLst>
        <pc:spChg chg="mod">
          <ac:chgData name="Oscar Strøm-Jensen" userId="89f37135-d516-4dba-83e4-b75f9e24ad8b" providerId="ADAL" clId="{F6B63A69-38F8-4FEA-A222-9BF0A3DCF4AE}" dt="2026-08-25T11:22:48.139" v="195" actId="1076"/>
          <ac:spMkLst>
            <pc:docMk/>
            <pc:sldMk cId="1375982919" sldId="267"/>
            <ac:spMk id="2" creationId="{01B4224D-F416-9358-4BF6-DFEBAC4C4F70}"/>
          </ac:spMkLst>
        </pc:spChg>
        <pc:spChg chg="mod">
          <ac:chgData name="Oscar Strøm-Jensen" userId="89f37135-d516-4dba-83e4-b75f9e24ad8b" providerId="ADAL" clId="{F6B63A69-38F8-4FEA-A222-9BF0A3DCF4AE}" dt="2026-08-25T11:24:48.605" v="292" actId="207"/>
          <ac:spMkLst>
            <pc:docMk/>
            <pc:sldMk cId="1375982919" sldId="267"/>
            <ac:spMk id="7" creationId="{1EB61F69-5689-9F65-1883-1F940AFE497B}"/>
          </ac:spMkLst>
        </pc:spChg>
        <pc:spChg chg="mod">
          <ac:chgData name="Oscar Strøm-Jensen" userId="89f37135-d516-4dba-83e4-b75f9e24ad8b" providerId="ADAL" clId="{F6B63A69-38F8-4FEA-A222-9BF0A3DCF4AE}" dt="2026-08-25T11:23:52.181" v="265" actId="403"/>
          <ac:spMkLst>
            <pc:docMk/>
            <pc:sldMk cId="1375982919" sldId="267"/>
            <ac:spMk id="8" creationId="{316A39F3-EAA6-CAA1-8A40-FA8DF72386E5}"/>
          </ac:spMkLst>
        </pc:spChg>
        <pc:spChg chg="mod">
          <ac:chgData name="Oscar Strøm-Jensen" userId="89f37135-d516-4dba-83e4-b75f9e24ad8b" providerId="ADAL" clId="{F6B63A69-38F8-4FEA-A222-9BF0A3DCF4AE}" dt="2026-08-25T11:23:28.929" v="258" actId="14100"/>
          <ac:spMkLst>
            <pc:docMk/>
            <pc:sldMk cId="1375982919" sldId="267"/>
            <ac:spMk id="9" creationId="{675BFDD8-3592-8CC4-D6B2-E22D00265B08}"/>
          </ac:spMkLst>
        </pc:spChg>
        <pc:picChg chg="add mod ord modCrop">
          <ac:chgData name="Oscar Strøm-Jensen" userId="89f37135-d516-4dba-83e4-b75f9e24ad8b" providerId="ADAL" clId="{F6B63A69-38F8-4FEA-A222-9BF0A3DCF4AE}" dt="2026-08-25T11:24:34.667" v="281" actId="14100"/>
          <ac:picMkLst>
            <pc:docMk/>
            <pc:sldMk cId="1375982919" sldId="267"/>
            <ac:picMk id="10" creationId="{BAE5FA68-E660-DD92-9EB7-4FA5BE5AD9B7}"/>
          </ac:picMkLst>
        </pc:picChg>
        <pc:picChg chg="add del">
          <ac:chgData name="Oscar Strøm-Jensen" userId="89f37135-d516-4dba-83e4-b75f9e24ad8b" providerId="ADAL" clId="{F6B63A69-38F8-4FEA-A222-9BF0A3DCF4AE}" dt="2026-08-25T11:23:50.633" v="263" actId="21"/>
          <ac:picMkLst>
            <pc:docMk/>
            <pc:sldMk cId="1375982919" sldId="267"/>
            <ac:picMk id="13" creationId="{8FA033EE-8CA7-04A2-F043-C25D4186F68B}"/>
          </ac:picMkLst>
        </pc:picChg>
      </pc:sldChg>
      <pc:sldChg chg="ord">
        <pc:chgData name="Oscar Strøm-Jensen" userId="89f37135-d516-4dba-83e4-b75f9e24ad8b" providerId="ADAL" clId="{F6B63A69-38F8-4FEA-A222-9BF0A3DCF4AE}" dt="2026-08-25T11:52:28.924" v="816"/>
        <pc:sldMkLst>
          <pc:docMk/>
          <pc:sldMk cId="3186457574" sldId="268"/>
        </pc:sldMkLst>
      </pc:sldChg>
      <pc:sldChg chg="delSp modSp add del mod ord">
        <pc:chgData name="Oscar Strøm-Jensen" userId="89f37135-d516-4dba-83e4-b75f9e24ad8b" providerId="ADAL" clId="{F6B63A69-38F8-4FEA-A222-9BF0A3DCF4AE}" dt="2026-08-25T11:47:19.375" v="721" actId="2696"/>
        <pc:sldMkLst>
          <pc:docMk/>
          <pc:sldMk cId="2532875983" sldId="270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2532875983" sldId="270"/>
            <ac:spMk id="2" creationId="{E1B74D2E-3ED4-D5EB-EAD4-AF9AB9A9BA97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2532875983" sldId="270"/>
            <ac:spMk id="4" creationId="{120BEA92-A139-899A-B187-BDE9B2180971}"/>
          </ac:spMkLst>
        </pc:spChg>
        <pc:picChg chg="del">
          <ac:chgData name="Oscar Strøm-Jensen" userId="89f37135-d516-4dba-83e4-b75f9e24ad8b" providerId="ADAL" clId="{F6B63A69-38F8-4FEA-A222-9BF0A3DCF4AE}" dt="2026-08-25T11:17:05.676" v="97" actId="21"/>
          <ac:picMkLst>
            <pc:docMk/>
            <pc:sldMk cId="2532875983" sldId="270"/>
            <ac:picMk id="5" creationId="{9CFBAF4F-A199-C31B-AF25-AD4CF305AD60}"/>
          </ac:picMkLst>
        </pc:picChg>
      </pc:sldChg>
      <pc:sldChg chg="addSp modSp mod">
        <pc:chgData name="Oscar Strøm-Jensen" userId="89f37135-d516-4dba-83e4-b75f9e24ad8b" providerId="ADAL" clId="{F6B63A69-38F8-4FEA-A222-9BF0A3DCF4AE}" dt="2026-08-25T11:12:51.624" v="25" actId="1076"/>
        <pc:sldMkLst>
          <pc:docMk/>
          <pc:sldMk cId="2334631335" sldId="274"/>
        </pc:sldMkLst>
        <pc:picChg chg="add mod ord">
          <ac:chgData name="Oscar Strøm-Jensen" userId="89f37135-d516-4dba-83e4-b75f9e24ad8b" providerId="ADAL" clId="{F6B63A69-38F8-4FEA-A222-9BF0A3DCF4AE}" dt="2026-08-25T11:12:51.624" v="25" actId="1076"/>
          <ac:picMkLst>
            <pc:docMk/>
            <pc:sldMk cId="2334631335" sldId="274"/>
            <ac:picMk id="5" creationId="{BF46B54D-1F39-4751-3708-9F0CA6CCDCBE}"/>
          </ac:picMkLst>
        </pc:picChg>
      </pc:sldChg>
      <pc:sldChg chg="addSp delSp modSp mod ord">
        <pc:chgData name="Oscar Strøm-Jensen" userId="89f37135-d516-4dba-83e4-b75f9e24ad8b" providerId="ADAL" clId="{F6B63A69-38F8-4FEA-A222-9BF0A3DCF4AE}" dt="2026-08-25T11:41:55.778" v="593" actId="20577"/>
        <pc:sldMkLst>
          <pc:docMk/>
          <pc:sldMk cId="3816699338" sldId="275"/>
        </pc:sldMkLst>
        <pc:spChg chg="add mod">
          <ac:chgData name="Oscar Strøm-Jensen" userId="89f37135-d516-4dba-83e4-b75f9e24ad8b" providerId="ADAL" clId="{F6B63A69-38F8-4FEA-A222-9BF0A3DCF4AE}" dt="2026-08-25T11:38:07.222" v="503"/>
          <ac:spMkLst>
            <pc:docMk/>
            <pc:sldMk cId="3816699338" sldId="275"/>
            <ac:spMk id="3" creationId="{91E7F5FD-9CA8-2A98-F1B5-81C3233E3BB2}"/>
          </ac:spMkLst>
        </pc:spChg>
        <pc:spChg chg="mod">
          <ac:chgData name="Oscar Strøm-Jensen" userId="89f37135-d516-4dba-83e4-b75f9e24ad8b" providerId="ADAL" clId="{F6B63A69-38F8-4FEA-A222-9BF0A3DCF4AE}" dt="2026-08-25T11:41:55.778" v="593" actId="20577"/>
          <ac:spMkLst>
            <pc:docMk/>
            <pc:sldMk cId="3816699338" sldId="275"/>
            <ac:spMk id="7" creationId="{627B36A4-2B0F-BDBE-F659-803F478C35E1}"/>
          </ac:spMkLst>
        </pc:spChg>
        <pc:spChg chg="mod">
          <ac:chgData name="Oscar Strøm-Jensen" userId="89f37135-d516-4dba-83e4-b75f9e24ad8b" providerId="ADAL" clId="{F6B63A69-38F8-4FEA-A222-9BF0A3DCF4AE}" dt="2026-08-25T11:38:50.380" v="548" actId="403"/>
          <ac:spMkLst>
            <pc:docMk/>
            <pc:sldMk cId="3816699338" sldId="275"/>
            <ac:spMk id="8" creationId="{1054F65B-B76C-53D7-10D4-8440B26EC4C8}"/>
          </ac:spMkLst>
        </pc:spChg>
        <pc:spChg chg="add del mod">
          <ac:chgData name="Oscar Strøm-Jensen" userId="89f37135-d516-4dba-83e4-b75f9e24ad8b" providerId="ADAL" clId="{F6B63A69-38F8-4FEA-A222-9BF0A3DCF4AE}" dt="2026-08-25T11:39:10.306" v="553" actId="20577"/>
          <ac:spMkLst>
            <pc:docMk/>
            <pc:sldMk cId="3816699338" sldId="275"/>
            <ac:spMk id="9" creationId="{7A30562B-B454-3402-D88B-CAC7AEEF7234}"/>
          </ac:spMkLst>
        </pc:spChg>
        <pc:picChg chg="add mod ord">
          <ac:chgData name="Oscar Strøm-Jensen" userId="89f37135-d516-4dba-83e4-b75f9e24ad8b" providerId="ADAL" clId="{F6B63A69-38F8-4FEA-A222-9BF0A3DCF4AE}" dt="2026-08-25T11:41:52.099" v="586"/>
          <ac:picMkLst>
            <pc:docMk/>
            <pc:sldMk cId="3816699338" sldId="275"/>
            <ac:picMk id="4" creationId="{202F80A2-598A-8017-1E59-E23553241276}"/>
          </ac:picMkLst>
        </pc:picChg>
        <pc:picChg chg="add del">
          <ac:chgData name="Oscar Strøm-Jensen" userId="89f37135-d516-4dba-83e4-b75f9e24ad8b" providerId="ADAL" clId="{F6B63A69-38F8-4FEA-A222-9BF0A3DCF4AE}" dt="2026-08-25T11:39:46.548" v="567" actId="21"/>
          <ac:picMkLst>
            <pc:docMk/>
            <pc:sldMk cId="3816699338" sldId="275"/>
            <ac:picMk id="13" creationId="{1E36405D-82A3-D72D-E5BD-9300A494948F}"/>
          </ac:picMkLst>
        </pc:picChg>
      </pc:sldChg>
      <pc:sldChg chg="del">
        <pc:chgData name="Oscar Strøm-Jensen" userId="89f37135-d516-4dba-83e4-b75f9e24ad8b" providerId="ADAL" clId="{F6B63A69-38F8-4FEA-A222-9BF0A3DCF4AE}" dt="2026-08-25T11:47:06.225" v="719" actId="2696"/>
        <pc:sldMkLst>
          <pc:docMk/>
          <pc:sldMk cId="203537426" sldId="277"/>
        </pc:sldMkLst>
      </pc:sldChg>
      <pc:sldChg chg="del">
        <pc:chgData name="Oscar Strøm-Jensen" userId="89f37135-d516-4dba-83e4-b75f9e24ad8b" providerId="ADAL" clId="{F6B63A69-38F8-4FEA-A222-9BF0A3DCF4AE}" dt="2026-08-25T11:47:19.375" v="721" actId="2696"/>
        <pc:sldMkLst>
          <pc:docMk/>
          <pc:sldMk cId="1012037213" sldId="278"/>
        </pc:sldMkLst>
      </pc:sldChg>
      <pc:sldChg chg="ord">
        <pc:chgData name="Oscar Strøm-Jensen" userId="89f37135-d516-4dba-83e4-b75f9e24ad8b" providerId="ADAL" clId="{F6B63A69-38F8-4FEA-A222-9BF0A3DCF4AE}" dt="2026-08-25T11:52:24.158" v="814"/>
        <pc:sldMkLst>
          <pc:docMk/>
          <pc:sldMk cId="2249383255" sldId="279"/>
        </pc:sldMkLst>
      </pc:sldChg>
      <pc:sldChg chg="add ord setBg">
        <pc:chgData name="Oscar Strøm-Jensen" userId="89f37135-d516-4dba-83e4-b75f9e24ad8b" providerId="ADAL" clId="{F6B63A69-38F8-4FEA-A222-9BF0A3DCF4AE}" dt="2026-08-25T11:45:10.180" v="681"/>
        <pc:sldMkLst>
          <pc:docMk/>
          <pc:sldMk cId="1257378112" sldId="280"/>
        </pc:sldMkLst>
      </pc:sldChg>
      <pc:sldChg chg="delSp modSp add mod ord">
        <pc:chgData name="Oscar Strøm-Jensen" userId="89f37135-d516-4dba-83e4-b75f9e24ad8b" providerId="ADAL" clId="{F6B63A69-38F8-4FEA-A222-9BF0A3DCF4AE}" dt="2026-08-25T11:22:11.726" v="162" actId="21"/>
        <pc:sldMkLst>
          <pc:docMk/>
          <pc:sldMk cId="56899990" sldId="284"/>
        </pc:sldMkLst>
        <pc:spChg chg="del mod">
          <ac:chgData name="Oscar Strøm-Jensen" userId="89f37135-d516-4dba-83e4-b75f9e24ad8b" providerId="ADAL" clId="{F6B63A69-38F8-4FEA-A222-9BF0A3DCF4AE}" dt="2026-08-25T11:22:11.726" v="162" actId="21"/>
          <ac:spMkLst>
            <pc:docMk/>
            <pc:sldMk cId="56899990" sldId="284"/>
            <ac:spMk id="2" creationId="{3CE95076-A612-2498-5DA8-78626E7E2C2E}"/>
          </ac:spMkLst>
        </pc:spChg>
        <pc:picChg chg="mod">
          <ac:chgData name="Oscar Strøm-Jensen" userId="89f37135-d516-4dba-83e4-b75f9e24ad8b" providerId="ADAL" clId="{F6B63A69-38F8-4FEA-A222-9BF0A3DCF4AE}" dt="2026-08-25T11:22:07.197" v="161"/>
          <ac:picMkLst>
            <pc:docMk/>
            <pc:sldMk cId="56899990" sldId="284"/>
            <ac:picMk id="10" creationId="{FBD28C6C-75B4-A369-2E6D-3546D38B4D88}"/>
          </ac:picMkLst>
        </pc:picChg>
      </pc:sldChg>
      <pc:sldChg chg="modSp add del ord">
        <pc:chgData name="Oscar Strøm-Jensen" userId="89f37135-d516-4dba-83e4-b75f9e24ad8b" providerId="ADAL" clId="{F6B63A69-38F8-4FEA-A222-9BF0A3DCF4AE}" dt="2026-08-25T11:47:19.375" v="721" actId="2696"/>
        <pc:sldMkLst>
          <pc:docMk/>
          <pc:sldMk cId="3405634406" sldId="285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3405634406" sldId="285"/>
            <ac:spMk id="2" creationId="{3819156C-948E-56B4-177C-A23636931427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3405634406" sldId="285"/>
            <ac:spMk id="4" creationId="{F03C5DD6-7469-293E-1473-69A307CEF0D4}"/>
          </ac:spMkLst>
        </pc:spChg>
      </pc:sldChg>
      <pc:sldChg chg="modSp add del ord">
        <pc:chgData name="Oscar Strøm-Jensen" userId="89f37135-d516-4dba-83e4-b75f9e24ad8b" providerId="ADAL" clId="{F6B63A69-38F8-4FEA-A222-9BF0A3DCF4AE}" dt="2026-08-25T11:47:06.225" v="719" actId="2696"/>
        <pc:sldMkLst>
          <pc:docMk/>
          <pc:sldMk cId="3165966763" sldId="286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3165966763" sldId="286"/>
            <ac:spMk id="2" creationId="{6A32B3A1-438F-08AF-99A3-DCB90A63DEE6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3165966763" sldId="286"/>
            <ac:spMk id="3" creationId="{B3952288-9469-5B15-5A2A-DF1B9F455F2F}"/>
          </ac:spMkLst>
        </pc:spChg>
      </pc:sldChg>
      <pc:sldChg chg="modSp add del mod ord">
        <pc:chgData name="Oscar Strøm-Jensen" userId="89f37135-d516-4dba-83e4-b75f9e24ad8b" providerId="ADAL" clId="{F6B63A69-38F8-4FEA-A222-9BF0A3DCF4AE}" dt="2026-08-25T11:47:06.225" v="719" actId="2696"/>
        <pc:sldMkLst>
          <pc:docMk/>
          <pc:sldMk cId="491831607" sldId="287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491831607" sldId="287"/>
            <ac:spMk id="2" creationId="{0ABA3298-D5C0-5134-0389-D48FF1C7748D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491831607" sldId="287"/>
            <ac:spMk id="4" creationId="{3E865FA0-8D40-A526-C937-9479DB647242}"/>
          </ac:spMkLst>
        </pc:spChg>
      </pc:sldChg>
      <pc:sldChg chg="modSp add del ord">
        <pc:chgData name="Oscar Strøm-Jensen" userId="89f37135-d516-4dba-83e4-b75f9e24ad8b" providerId="ADAL" clId="{F6B63A69-38F8-4FEA-A222-9BF0A3DCF4AE}" dt="2026-08-25T11:47:10.521" v="720" actId="2696"/>
        <pc:sldMkLst>
          <pc:docMk/>
          <pc:sldMk cId="4168775660" sldId="288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4168775660" sldId="288"/>
            <ac:spMk id="2" creationId="{95583F8C-7AA8-9E3B-A02E-8AA159A93BC0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4168775660" sldId="288"/>
            <ac:spMk id="4" creationId="{EA4A2C48-FE06-0D70-7312-04840EC1F93A}"/>
          </ac:spMkLst>
        </pc:spChg>
      </pc:sldChg>
      <pc:sldChg chg="modSp add ord">
        <pc:chgData name="Oscar Strøm-Jensen" userId="89f37135-d516-4dba-83e4-b75f9e24ad8b" providerId="ADAL" clId="{F6B63A69-38F8-4FEA-A222-9BF0A3DCF4AE}" dt="2026-08-25T11:47:58.676" v="758"/>
        <pc:sldMkLst>
          <pc:docMk/>
          <pc:sldMk cId="598520496" sldId="289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598520496" sldId="289"/>
            <ac:spMk id="2" creationId="{E817ABAD-65E7-5C6C-EB33-05E6A8A609B3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598520496" sldId="289"/>
            <ac:spMk id="4" creationId="{F4B0DBEF-E555-0FDC-82E7-BB85892BB7EE}"/>
          </ac:spMkLst>
        </pc:spChg>
      </pc:sldChg>
      <pc:sldChg chg="addSp delSp modSp add mod ord setBg">
        <pc:chgData name="Oscar Strøm-Jensen" userId="89f37135-d516-4dba-83e4-b75f9e24ad8b" providerId="ADAL" clId="{F6B63A69-38F8-4FEA-A222-9BF0A3DCF4AE}" dt="2026-08-25T11:13:55.186" v="43"/>
        <pc:sldMkLst>
          <pc:docMk/>
          <pc:sldMk cId="2545904574" sldId="290"/>
        </pc:sldMkLst>
        <pc:spChg chg="mod">
          <ac:chgData name="Oscar Strøm-Jensen" userId="89f37135-d516-4dba-83e4-b75f9e24ad8b" providerId="ADAL" clId="{F6B63A69-38F8-4FEA-A222-9BF0A3DCF4AE}" dt="2026-08-25T11:11:48.886" v="20" actId="26606"/>
          <ac:spMkLst>
            <pc:docMk/>
            <pc:sldMk cId="2545904574" sldId="290"/>
            <ac:spMk id="5" creationId="{C9E069AE-26BC-C0A3-10D2-A3BDDDAE08CC}"/>
          </ac:spMkLst>
        </pc:spChg>
        <pc:spChg chg="add del">
          <ac:chgData name="Oscar Strøm-Jensen" userId="89f37135-d516-4dba-83e4-b75f9e24ad8b" providerId="ADAL" clId="{F6B63A69-38F8-4FEA-A222-9BF0A3DCF4AE}" dt="2026-08-25T11:11:48.886" v="20" actId="26606"/>
          <ac:spMkLst>
            <pc:docMk/>
            <pc:sldMk cId="2545904574" sldId="290"/>
            <ac:spMk id="10" creationId="{32BC26D8-82FB-445E-AA49-62A77D7C1EE0}"/>
          </ac:spMkLst>
        </pc:spChg>
        <pc:spChg chg="add del">
          <ac:chgData name="Oscar Strøm-Jensen" userId="89f37135-d516-4dba-83e4-b75f9e24ad8b" providerId="ADAL" clId="{F6B63A69-38F8-4FEA-A222-9BF0A3DCF4AE}" dt="2026-08-25T11:11:48.886" v="20" actId="26606"/>
          <ac:spMkLst>
            <pc:docMk/>
            <pc:sldMk cId="2545904574" sldId="290"/>
            <ac:spMk id="12" creationId="{CB44330D-EA18-4254-AA95-EB49948539B8}"/>
          </ac:spMkLst>
        </pc:spChg>
        <pc:picChg chg="mod">
          <ac:chgData name="Oscar Strøm-Jensen" userId="89f37135-d516-4dba-83e4-b75f9e24ad8b" providerId="ADAL" clId="{F6B63A69-38F8-4FEA-A222-9BF0A3DCF4AE}" dt="2026-08-25T11:12:14.499" v="21"/>
          <ac:picMkLst>
            <pc:docMk/>
            <pc:sldMk cId="2545904574" sldId="290"/>
            <ac:picMk id="4" creationId="{BF19EAE1-8E04-03D4-3C27-072516CF0C25}"/>
          </ac:picMkLst>
        </pc:picChg>
      </pc:sldChg>
      <pc:sldChg chg="modSp add ord setBg">
        <pc:chgData name="Oscar Strøm-Jensen" userId="89f37135-d516-4dba-83e4-b75f9e24ad8b" providerId="ADAL" clId="{F6B63A69-38F8-4FEA-A222-9BF0A3DCF4AE}" dt="2026-08-25T11:21:58.348" v="160"/>
        <pc:sldMkLst>
          <pc:docMk/>
          <pc:sldMk cId="2860807149" sldId="291"/>
        </pc:sldMkLst>
        <pc:spChg chg="mod">
          <ac:chgData name="Oscar Strøm-Jensen" userId="89f37135-d516-4dba-83e4-b75f9e24ad8b" providerId="ADAL" clId="{F6B63A69-38F8-4FEA-A222-9BF0A3DCF4AE}" dt="2026-08-25T11:21:58.348" v="160"/>
          <ac:spMkLst>
            <pc:docMk/>
            <pc:sldMk cId="2860807149" sldId="291"/>
            <ac:spMk id="2" creationId="{9C77D287-6FE0-2360-2671-F54212F0CC42}"/>
          </ac:spMkLst>
        </pc:spChg>
      </pc:sldChg>
      <pc:sldChg chg="modSp add del ord">
        <pc:chgData name="Oscar Strøm-Jensen" userId="89f37135-d516-4dba-83e4-b75f9e24ad8b" providerId="ADAL" clId="{F6B63A69-38F8-4FEA-A222-9BF0A3DCF4AE}" dt="2026-08-25T11:47:06.225" v="719" actId="2696"/>
        <pc:sldMkLst>
          <pc:docMk/>
          <pc:sldMk cId="645107946" sldId="292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645107946" sldId="292"/>
            <ac:spMk id="2" creationId="{A33B84CC-110D-0CF5-68B9-B7D541D347F2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645107946" sldId="292"/>
            <ac:spMk id="3" creationId="{8DD36852-B41F-9062-DA2F-8ADAC25010B4}"/>
          </ac:spMkLst>
        </pc:spChg>
      </pc:sldChg>
      <pc:sldChg chg="add ord setBg">
        <pc:chgData name="Oscar Strøm-Jensen" userId="89f37135-d516-4dba-83e4-b75f9e24ad8b" providerId="ADAL" clId="{F6B63A69-38F8-4FEA-A222-9BF0A3DCF4AE}" dt="2026-08-25T11:28:53.457" v="332"/>
        <pc:sldMkLst>
          <pc:docMk/>
          <pc:sldMk cId="137234373" sldId="293"/>
        </pc:sldMkLst>
      </pc:sldChg>
      <pc:sldChg chg="modSp add del ord">
        <pc:chgData name="Oscar Strøm-Jensen" userId="89f37135-d516-4dba-83e4-b75f9e24ad8b" providerId="ADAL" clId="{F6B63A69-38F8-4FEA-A222-9BF0A3DCF4AE}" dt="2026-08-25T11:47:06.225" v="719" actId="2696"/>
        <pc:sldMkLst>
          <pc:docMk/>
          <pc:sldMk cId="4066900056" sldId="294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4066900056" sldId="294"/>
            <ac:spMk id="2" creationId="{BA412963-120A-9FB2-58C2-DCC29963645E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4066900056" sldId="294"/>
            <ac:spMk id="4" creationId="{F1B12EBF-D2F3-202A-E33B-59A440275125}"/>
          </ac:spMkLst>
        </pc:spChg>
      </pc:sldChg>
      <pc:sldChg chg="modSp add del ord">
        <pc:chgData name="Oscar Strøm-Jensen" userId="89f37135-d516-4dba-83e4-b75f9e24ad8b" providerId="ADAL" clId="{F6B63A69-38F8-4FEA-A222-9BF0A3DCF4AE}" dt="2026-08-25T11:47:06.225" v="719" actId="2696"/>
        <pc:sldMkLst>
          <pc:docMk/>
          <pc:sldMk cId="114692278" sldId="295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114692278" sldId="295"/>
            <ac:spMk id="2" creationId="{5CB375D5-AFB1-9B0D-2789-EAA10AA87476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114692278" sldId="295"/>
            <ac:spMk id="3" creationId="{F3AFA78E-A8D9-952B-BA39-7BCC34FF144A}"/>
          </ac:spMkLst>
        </pc:spChg>
      </pc:sldChg>
      <pc:sldChg chg="modSp add del ord">
        <pc:chgData name="Oscar Strøm-Jensen" userId="89f37135-d516-4dba-83e4-b75f9e24ad8b" providerId="ADAL" clId="{F6B63A69-38F8-4FEA-A222-9BF0A3DCF4AE}" dt="2026-08-25T11:47:10.521" v="720" actId="2696"/>
        <pc:sldMkLst>
          <pc:docMk/>
          <pc:sldMk cId="2336115553" sldId="296"/>
        </pc:sldMkLst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2336115553" sldId="296"/>
            <ac:spMk id="2" creationId="{51D92297-DC6D-F3D7-EBE3-3E1415DFBFEF}"/>
          </ac:spMkLst>
        </pc:spChg>
        <pc:spChg chg="mod">
          <ac:chgData name="Oscar Strøm-Jensen" userId="89f37135-d516-4dba-83e4-b75f9e24ad8b" providerId="ADAL" clId="{F6B63A69-38F8-4FEA-A222-9BF0A3DCF4AE}" dt="2026-08-25T11:29:03.953" v="337"/>
          <ac:spMkLst>
            <pc:docMk/>
            <pc:sldMk cId="2336115553" sldId="296"/>
            <ac:spMk id="3" creationId="{6177039F-72D0-3AD6-2DC2-0442BB325D40}"/>
          </ac:spMkLst>
        </pc:spChg>
      </pc:sldChg>
      <pc:sldChg chg="add del ord">
        <pc:chgData name="Oscar Strøm-Jensen" userId="89f37135-d516-4dba-83e4-b75f9e24ad8b" providerId="ADAL" clId="{F6B63A69-38F8-4FEA-A222-9BF0A3DCF4AE}" dt="2026-08-25T11:47:19.375" v="721" actId="2696"/>
        <pc:sldMkLst>
          <pc:docMk/>
          <pc:sldMk cId="2047022321" sldId="297"/>
        </pc:sldMkLst>
      </pc:sldChg>
      <pc:sldChg chg="addSp delSp modSp add mod ord">
        <pc:chgData name="Oscar Strøm-Jensen" userId="89f37135-d516-4dba-83e4-b75f9e24ad8b" providerId="ADAL" clId="{F6B63A69-38F8-4FEA-A222-9BF0A3DCF4AE}" dt="2026-08-25T11:36:45.994" v="457" actId="122"/>
        <pc:sldMkLst>
          <pc:docMk/>
          <pc:sldMk cId="264407833" sldId="298"/>
        </pc:sldMkLst>
        <pc:spChg chg="mod">
          <ac:chgData name="Oscar Strøm-Jensen" userId="89f37135-d516-4dba-83e4-b75f9e24ad8b" providerId="ADAL" clId="{F6B63A69-38F8-4FEA-A222-9BF0A3DCF4AE}" dt="2026-08-25T11:36:45.994" v="457" actId="122"/>
          <ac:spMkLst>
            <pc:docMk/>
            <pc:sldMk cId="264407833" sldId="298"/>
            <ac:spMk id="7" creationId="{5B3E263C-216C-4DA4-48FF-8EAA4A7DB146}"/>
          </ac:spMkLst>
        </pc:spChg>
        <pc:spChg chg="mod">
          <ac:chgData name="Oscar Strøm-Jensen" userId="89f37135-d516-4dba-83e4-b75f9e24ad8b" providerId="ADAL" clId="{F6B63A69-38F8-4FEA-A222-9BF0A3DCF4AE}" dt="2026-08-25T11:36:37.502" v="454" actId="207"/>
          <ac:spMkLst>
            <pc:docMk/>
            <pc:sldMk cId="264407833" sldId="298"/>
            <ac:spMk id="8" creationId="{C4F28FC3-94B0-48E4-403D-AF157E78DABC}"/>
          </ac:spMkLst>
        </pc:spChg>
        <pc:picChg chg="del">
          <ac:chgData name="Oscar Strøm-Jensen" userId="89f37135-d516-4dba-83e4-b75f9e24ad8b" providerId="ADAL" clId="{F6B63A69-38F8-4FEA-A222-9BF0A3DCF4AE}" dt="2026-08-25T11:20:06.453" v="136" actId="21"/>
          <ac:picMkLst>
            <pc:docMk/>
            <pc:sldMk cId="264407833" sldId="298"/>
            <ac:picMk id="6" creationId="{71F18A4E-1B84-898B-2737-01C383933C38}"/>
          </ac:picMkLst>
        </pc:picChg>
        <pc:picChg chg="add mod ord modCrop">
          <ac:chgData name="Oscar Strøm-Jensen" userId="89f37135-d516-4dba-83e4-b75f9e24ad8b" providerId="ADAL" clId="{F6B63A69-38F8-4FEA-A222-9BF0A3DCF4AE}" dt="2026-08-25T11:34:08.978" v="405"/>
          <ac:picMkLst>
            <pc:docMk/>
            <pc:sldMk cId="264407833" sldId="298"/>
            <ac:picMk id="9" creationId="{710CF563-C53F-AA17-878B-B34F01D51FCC}"/>
          </ac:picMkLst>
        </pc:picChg>
        <pc:picChg chg="add del mod modCrop">
          <ac:chgData name="Oscar Strøm-Jensen" userId="89f37135-d516-4dba-83e4-b75f9e24ad8b" providerId="ADAL" clId="{F6B63A69-38F8-4FEA-A222-9BF0A3DCF4AE}" dt="2026-08-25T11:21:23.974" v="154" actId="21"/>
          <ac:picMkLst>
            <pc:docMk/>
            <pc:sldMk cId="264407833" sldId="298"/>
            <ac:picMk id="11" creationId="{CDD1BA4C-C092-543E-3E1B-153C68211FAD}"/>
          </ac:picMkLst>
        </pc:picChg>
      </pc:sldChg>
      <pc:sldChg chg="new del">
        <pc:chgData name="Oscar Strøm-Jensen" userId="89f37135-d516-4dba-83e4-b75f9e24ad8b" providerId="ADAL" clId="{F6B63A69-38F8-4FEA-A222-9BF0A3DCF4AE}" dt="2026-08-25T11:21:33.607" v="156" actId="680"/>
        <pc:sldMkLst>
          <pc:docMk/>
          <pc:sldMk cId="895338733" sldId="299"/>
        </pc:sldMkLst>
      </pc:sldChg>
      <pc:sldChg chg="addSp delSp modSp add mod ord">
        <pc:chgData name="Oscar Strøm-Jensen" userId="89f37135-d516-4dba-83e4-b75f9e24ad8b" providerId="ADAL" clId="{F6B63A69-38F8-4FEA-A222-9BF0A3DCF4AE}" dt="2026-08-25T11:36:56.416" v="460" actId="122"/>
        <pc:sldMkLst>
          <pc:docMk/>
          <pc:sldMk cId="1450232752" sldId="299"/>
        </pc:sldMkLst>
        <pc:spChg chg="mod">
          <ac:chgData name="Oscar Strøm-Jensen" userId="89f37135-d516-4dba-83e4-b75f9e24ad8b" providerId="ADAL" clId="{F6B63A69-38F8-4FEA-A222-9BF0A3DCF4AE}" dt="2026-08-25T11:36:56.416" v="460" actId="122"/>
          <ac:spMkLst>
            <pc:docMk/>
            <pc:sldMk cId="1450232752" sldId="299"/>
            <ac:spMk id="7" creationId="{FD84A5DF-F3CA-0398-AD16-FBE1D97C4EBD}"/>
          </ac:spMkLst>
        </pc:spChg>
        <pc:spChg chg="mod">
          <ac:chgData name="Oscar Strøm-Jensen" userId="89f37135-d516-4dba-83e4-b75f9e24ad8b" providerId="ADAL" clId="{F6B63A69-38F8-4FEA-A222-9BF0A3DCF4AE}" dt="2026-08-25T11:36:28.474" v="452" actId="207"/>
          <ac:spMkLst>
            <pc:docMk/>
            <pc:sldMk cId="1450232752" sldId="299"/>
            <ac:spMk id="8" creationId="{90930594-2587-9077-F08E-8E790AB707E4}"/>
          </ac:spMkLst>
        </pc:spChg>
        <pc:picChg chg="add mod ord modCrop">
          <ac:chgData name="Oscar Strøm-Jensen" userId="89f37135-d516-4dba-83e4-b75f9e24ad8b" providerId="ADAL" clId="{F6B63A69-38F8-4FEA-A222-9BF0A3DCF4AE}" dt="2026-08-25T11:28:25.429" v="315" actId="14100"/>
          <ac:picMkLst>
            <pc:docMk/>
            <pc:sldMk cId="1450232752" sldId="299"/>
            <ac:picMk id="6" creationId="{2BDC6C36-92DD-A17B-DA57-45A940171BF9}"/>
          </ac:picMkLst>
        </pc:picChg>
        <pc:picChg chg="del">
          <ac:chgData name="Oscar Strøm-Jensen" userId="89f37135-d516-4dba-83e4-b75f9e24ad8b" providerId="ADAL" clId="{F6B63A69-38F8-4FEA-A222-9BF0A3DCF4AE}" dt="2026-08-25T11:27:57.613" v="306" actId="21"/>
          <ac:picMkLst>
            <pc:docMk/>
            <pc:sldMk cId="1450232752" sldId="299"/>
            <ac:picMk id="9" creationId="{B262EBA4-D5B9-14E3-5195-5856931F12CC}"/>
          </ac:picMkLst>
        </pc:picChg>
      </pc:sldChg>
      <pc:sldChg chg="addSp delSp modSp add mod ord">
        <pc:chgData name="Oscar Strøm-Jensen" userId="89f37135-d516-4dba-83e4-b75f9e24ad8b" providerId="ADAL" clId="{F6B63A69-38F8-4FEA-A222-9BF0A3DCF4AE}" dt="2026-08-25T11:36:19.836" v="450" actId="207"/>
        <pc:sldMkLst>
          <pc:docMk/>
          <pc:sldMk cId="2538331533" sldId="300"/>
        </pc:sldMkLst>
        <pc:spChg chg="mod">
          <ac:chgData name="Oscar Strøm-Jensen" userId="89f37135-d516-4dba-83e4-b75f9e24ad8b" providerId="ADAL" clId="{F6B63A69-38F8-4FEA-A222-9BF0A3DCF4AE}" dt="2026-08-25T11:29:22.692" v="358" actId="20577"/>
          <ac:spMkLst>
            <pc:docMk/>
            <pc:sldMk cId="2538331533" sldId="300"/>
            <ac:spMk id="7" creationId="{C9B179B8-D355-A960-3B9A-541433BD896D}"/>
          </ac:spMkLst>
        </pc:spChg>
        <pc:spChg chg="mod">
          <ac:chgData name="Oscar Strøm-Jensen" userId="89f37135-d516-4dba-83e4-b75f9e24ad8b" providerId="ADAL" clId="{F6B63A69-38F8-4FEA-A222-9BF0A3DCF4AE}" dt="2026-08-25T11:36:19.836" v="450" actId="207"/>
          <ac:spMkLst>
            <pc:docMk/>
            <pc:sldMk cId="2538331533" sldId="300"/>
            <ac:spMk id="9" creationId="{B1058D6F-F0CD-3183-F653-E2495BFBFDB3}"/>
          </ac:spMkLst>
        </pc:spChg>
        <pc:picChg chg="del">
          <ac:chgData name="Oscar Strøm-Jensen" userId="89f37135-d516-4dba-83e4-b75f9e24ad8b" providerId="ADAL" clId="{F6B63A69-38F8-4FEA-A222-9BF0A3DCF4AE}" dt="2026-08-25T11:30:01.880" v="359" actId="21"/>
          <ac:picMkLst>
            <pc:docMk/>
            <pc:sldMk cId="2538331533" sldId="300"/>
            <ac:picMk id="10" creationId="{2668CFF1-2240-AC31-121A-A170D875E2AD}"/>
          </ac:picMkLst>
        </pc:picChg>
        <pc:picChg chg="add del">
          <ac:chgData name="Oscar Strøm-Jensen" userId="89f37135-d516-4dba-83e4-b75f9e24ad8b" providerId="ADAL" clId="{F6B63A69-38F8-4FEA-A222-9BF0A3DCF4AE}" dt="2026-08-25T11:30:04.606" v="361" actId="21"/>
          <ac:picMkLst>
            <pc:docMk/>
            <pc:sldMk cId="2538331533" sldId="300"/>
            <ac:picMk id="12" creationId="{B85788FB-37D9-3825-567B-8E329610626C}"/>
          </ac:picMkLst>
        </pc:picChg>
        <pc:picChg chg="add mod ord modCrop">
          <ac:chgData name="Oscar Strøm-Jensen" userId="89f37135-d516-4dba-83e4-b75f9e24ad8b" providerId="ADAL" clId="{F6B63A69-38F8-4FEA-A222-9BF0A3DCF4AE}" dt="2026-08-25T11:34:01.542" v="404"/>
          <ac:picMkLst>
            <pc:docMk/>
            <pc:sldMk cId="2538331533" sldId="300"/>
            <ac:picMk id="15" creationId="{F7CD98BE-1F1D-FE84-9AF8-0B5A649CDD55}"/>
          </ac:picMkLst>
        </pc:picChg>
      </pc:sldChg>
      <pc:sldChg chg="addSp delSp modSp add mod ord">
        <pc:chgData name="Oscar Strøm-Jensen" userId="89f37135-d516-4dba-83e4-b75f9e24ad8b" providerId="ADAL" clId="{F6B63A69-38F8-4FEA-A222-9BF0A3DCF4AE}" dt="2026-08-25T11:37:33.399" v="491" actId="120"/>
        <pc:sldMkLst>
          <pc:docMk/>
          <pc:sldMk cId="1433293797" sldId="301"/>
        </pc:sldMkLst>
        <pc:spChg chg="mod">
          <ac:chgData name="Oscar Strøm-Jensen" userId="89f37135-d516-4dba-83e4-b75f9e24ad8b" providerId="ADAL" clId="{F6B63A69-38F8-4FEA-A222-9BF0A3DCF4AE}" dt="2026-08-25T11:37:01.983" v="461" actId="207"/>
          <ac:spMkLst>
            <pc:docMk/>
            <pc:sldMk cId="1433293797" sldId="301"/>
            <ac:spMk id="4" creationId="{1E8D3E8E-9E9D-4796-A907-38C84ADAD864}"/>
          </ac:spMkLst>
        </pc:spChg>
        <pc:spChg chg="mod">
          <ac:chgData name="Oscar Strøm-Jensen" userId="89f37135-d516-4dba-83e4-b75f9e24ad8b" providerId="ADAL" clId="{F6B63A69-38F8-4FEA-A222-9BF0A3DCF4AE}" dt="2026-08-25T11:37:10.933" v="466" actId="14100"/>
          <ac:spMkLst>
            <pc:docMk/>
            <pc:sldMk cId="1433293797" sldId="301"/>
            <ac:spMk id="7" creationId="{164FC129-A6EC-43EA-A8EA-F38511F5DFCE}"/>
          </ac:spMkLst>
        </pc:spChg>
        <pc:spChg chg="mod">
          <ac:chgData name="Oscar Strøm-Jensen" userId="89f37135-d516-4dba-83e4-b75f9e24ad8b" providerId="ADAL" clId="{F6B63A69-38F8-4FEA-A222-9BF0A3DCF4AE}" dt="2026-08-25T11:37:33.399" v="491" actId="120"/>
          <ac:spMkLst>
            <pc:docMk/>
            <pc:sldMk cId="1433293797" sldId="301"/>
            <ac:spMk id="8" creationId="{4EDA441A-14E6-723C-8AEF-D79D1FC8EEAF}"/>
          </ac:spMkLst>
        </pc:spChg>
        <pc:picChg chg="add mod ord modCrop">
          <ac:chgData name="Oscar Strøm-Jensen" userId="89f37135-d516-4dba-83e4-b75f9e24ad8b" providerId="ADAL" clId="{F6B63A69-38F8-4FEA-A222-9BF0A3DCF4AE}" dt="2026-08-25T11:34:56.802" v="424"/>
          <ac:picMkLst>
            <pc:docMk/>
            <pc:sldMk cId="1433293797" sldId="301"/>
            <ac:picMk id="3" creationId="{9F630113-CBEB-DE55-10F6-A8D8D941DA49}"/>
          </ac:picMkLst>
        </pc:picChg>
        <pc:picChg chg="del">
          <ac:chgData name="Oscar Strøm-Jensen" userId="89f37135-d516-4dba-83e4-b75f9e24ad8b" providerId="ADAL" clId="{F6B63A69-38F8-4FEA-A222-9BF0A3DCF4AE}" dt="2026-08-25T11:33:48.663" v="402" actId="21"/>
          <ac:picMkLst>
            <pc:docMk/>
            <pc:sldMk cId="1433293797" sldId="301"/>
            <ac:picMk id="6" creationId="{F8F18F3F-BB10-47C4-69FA-5CF28253A17E}"/>
          </ac:picMkLst>
        </pc:picChg>
      </pc:sldChg>
      <pc:sldChg chg="addSp delSp modSp add mod ord">
        <pc:chgData name="Oscar Strøm-Jensen" userId="89f37135-d516-4dba-83e4-b75f9e24ad8b" providerId="ADAL" clId="{F6B63A69-38F8-4FEA-A222-9BF0A3DCF4AE}" dt="2026-08-25T11:42:59.541" v="641" actId="20577"/>
        <pc:sldMkLst>
          <pc:docMk/>
          <pc:sldMk cId="2208365845" sldId="302"/>
        </pc:sldMkLst>
        <pc:spChg chg="ord">
          <ac:chgData name="Oscar Strøm-Jensen" userId="89f37135-d516-4dba-83e4-b75f9e24ad8b" providerId="ADAL" clId="{F6B63A69-38F8-4FEA-A222-9BF0A3DCF4AE}" dt="2026-08-25T11:42:42.336" v="623" actId="171"/>
          <ac:spMkLst>
            <pc:docMk/>
            <pc:sldMk cId="2208365845" sldId="302"/>
            <ac:spMk id="2" creationId="{E44FC2DE-0BBF-6860-758D-934F4AE8751E}"/>
          </ac:spMkLst>
        </pc:spChg>
        <pc:spChg chg="mod">
          <ac:chgData name="Oscar Strøm-Jensen" userId="89f37135-d516-4dba-83e4-b75f9e24ad8b" providerId="ADAL" clId="{F6B63A69-38F8-4FEA-A222-9BF0A3DCF4AE}" dt="2026-08-25T11:42:59.541" v="641" actId="20577"/>
          <ac:spMkLst>
            <pc:docMk/>
            <pc:sldMk cId="2208365845" sldId="302"/>
            <ac:spMk id="7" creationId="{1105E1EA-C990-4A4D-3C59-435D051CC82B}"/>
          </ac:spMkLst>
        </pc:spChg>
        <pc:spChg chg="mod">
          <ac:chgData name="Oscar Strøm-Jensen" userId="89f37135-d516-4dba-83e4-b75f9e24ad8b" providerId="ADAL" clId="{F6B63A69-38F8-4FEA-A222-9BF0A3DCF4AE}" dt="2026-08-25T11:42:11.357" v="597" actId="12"/>
          <ac:spMkLst>
            <pc:docMk/>
            <pc:sldMk cId="2208365845" sldId="302"/>
            <ac:spMk id="9" creationId="{FE79541C-6A39-4691-D11F-960E70404691}"/>
          </ac:spMkLst>
        </pc:spChg>
        <pc:picChg chg="add mod ord modCrop">
          <ac:chgData name="Oscar Strøm-Jensen" userId="89f37135-d516-4dba-83e4-b75f9e24ad8b" providerId="ADAL" clId="{F6B63A69-38F8-4FEA-A222-9BF0A3DCF4AE}" dt="2026-08-25T11:42:54.883" v="634" actId="14100"/>
          <ac:picMkLst>
            <pc:docMk/>
            <pc:sldMk cId="2208365845" sldId="302"/>
            <ac:picMk id="10" creationId="{505F3657-6374-0EEE-E3F6-30603F36EE49}"/>
          </ac:picMkLst>
        </pc:picChg>
        <pc:picChg chg="del">
          <ac:chgData name="Oscar Strøm-Jensen" userId="89f37135-d516-4dba-83e4-b75f9e24ad8b" providerId="ADAL" clId="{F6B63A69-38F8-4FEA-A222-9BF0A3DCF4AE}" dt="2026-08-25T11:42:15.128" v="598" actId="21"/>
          <ac:picMkLst>
            <pc:docMk/>
            <pc:sldMk cId="2208365845" sldId="302"/>
            <ac:picMk id="15" creationId="{04DA3174-09A5-4455-BAA7-9E6D1BBD8917}"/>
          </ac:picMkLst>
        </pc:picChg>
      </pc:sldChg>
      <pc:sldChg chg="addSp delSp modSp add mod ord">
        <pc:chgData name="Oscar Strøm-Jensen" userId="89f37135-d516-4dba-83e4-b75f9e24ad8b" providerId="ADAL" clId="{F6B63A69-38F8-4FEA-A222-9BF0A3DCF4AE}" dt="2026-08-25T11:46:37.480" v="718" actId="14100"/>
        <pc:sldMkLst>
          <pc:docMk/>
          <pc:sldMk cId="2116688637" sldId="303"/>
        </pc:sldMkLst>
        <pc:spChg chg="mod">
          <ac:chgData name="Oscar Strøm-Jensen" userId="89f37135-d516-4dba-83e4-b75f9e24ad8b" providerId="ADAL" clId="{F6B63A69-38F8-4FEA-A222-9BF0A3DCF4AE}" dt="2026-08-25T11:45:45.124" v="704" actId="20577"/>
          <ac:spMkLst>
            <pc:docMk/>
            <pc:sldMk cId="2116688637" sldId="303"/>
            <ac:spMk id="7" creationId="{EF5C6685-4F24-69BB-B88F-4477749DD32E}"/>
          </ac:spMkLst>
        </pc:spChg>
        <pc:spChg chg="mod">
          <ac:chgData name="Oscar Strøm-Jensen" userId="89f37135-d516-4dba-83e4-b75f9e24ad8b" providerId="ADAL" clId="{F6B63A69-38F8-4FEA-A222-9BF0A3DCF4AE}" dt="2026-08-25T11:45:38.780" v="689" actId="12"/>
          <ac:spMkLst>
            <pc:docMk/>
            <pc:sldMk cId="2116688637" sldId="303"/>
            <ac:spMk id="9" creationId="{98661339-8D3D-57D7-F1EF-E77645D9544F}"/>
          </ac:spMkLst>
        </pc:spChg>
        <pc:picChg chg="add mod ord modCrop">
          <ac:chgData name="Oscar Strøm-Jensen" userId="89f37135-d516-4dba-83e4-b75f9e24ad8b" providerId="ADAL" clId="{F6B63A69-38F8-4FEA-A222-9BF0A3DCF4AE}" dt="2026-08-25T11:46:37.480" v="718" actId="14100"/>
          <ac:picMkLst>
            <pc:docMk/>
            <pc:sldMk cId="2116688637" sldId="303"/>
            <ac:picMk id="10" creationId="{79C6CE74-310C-5206-0DA1-04C53EEC1C1E}"/>
          </ac:picMkLst>
        </pc:picChg>
        <pc:picChg chg="del">
          <ac:chgData name="Oscar Strøm-Jensen" userId="89f37135-d516-4dba-83e4-b75f9e24ad8b" providerId="ADAL" clId="{F6B63A69-38F8-4FEA-A222-9BF0A3DCF4AE}" dt="2026-08-25T11:45:47.271" v="705" actId="21"/>
          <ac:picMkLst>
            <pc:docMk/>
            <pc:sldMk cId="2116688637" sldId="303"/>
            <ac:picMk id="15" creationId="{5CBD87F7-3143-13DB-58E4-2EB815DC1DAD}"/>
          </ac:picMkLst>
        </pc:picChg>
      </pc:sldChg>
      <pc:sldChg chg="addSp delSp modSp add mod ord">
        <pc:chgData name="Oscar Strøm-Jensen" userId="89f37135-d516-4dba-83e4-b75f9e24ad8b" providerId="ADAL" clId="{F6B63A69-38F8-4FEA-A222-9BF0A3DCF4AE}" dt="2026-08-25T11:52:17.164" v="808" actId="14100"/>
        <pc:sldMkLst>
          <pc:docMk/>
          <pc:sldMk cId="1967001088" sldId="304"/>
        </pc:sldMkLst>
        <pc:spChg chg="mod">
          <ac:chgData name="Oscar Strøm-Jensen" userId="89f37135-d516-4dba-83e4-b75f9e24ad8b" providerId="ADAL" clId="{F6B63A69-38F8-4FEA-A222-9BF0A3DCF4AE}" dt="2026-08-25T11:44:55.470" v="676" actId="14100"/>
          <ac:spMkLst>
            <pc:docMk/>
            <pc:sldMk cId="1967001088" sldId="304"/>
            <ac:spMk id="4" creationId="{F322D49C-4022-8978-6AFD-F497129FDDF8}"/>
          </ac:spMkLst>
        </pc:spChg>
        <pc:spChg chg="mod">
          <ac:chgData name="Oscar Strøm-Jensen" userId="89f37135-d516-4dba-83e4-b75f9e24ad8b" providerId="ADAL" clId="{F6B63A69-38F8-4FEA-A222-9BF0A3DCF4AE}" dt="2026-08-25T11:43:33.832" v="656" actId="20577"/>
          <ac:spMkLst>
            <pc:docMk/>
            <pc:sldMk cId="1967001088" sldId="304"/>
            <ac:spMk id="7" creationId="{7A3C2348-D005-80FC-67A8-7EDD9CC31028}"/>
          </ac:spMkLst>
        </pc:spChg>
        <pc:spChg chg="mod">
          <ac:chgData name="Oscar Strøm-Jensen" userId="89f37135-d516-4dba-83e4-b75f9e24ad8b" providerId="ADAL" clId="{F6B63A69-38F8-4FEA-A222-9BF0A3DCF4AE}" dt="2026-08-25T11:44:59.826" v="677" actId="20577"/>
          <ac:spMkLst>
            <pc:docMk/>
            <pc:sldMk cId="1967001088" sldId="304"/>
            <ac:spMk id="8" creationId="{EFC62F3C-43BA-9D45-9EF7-3BB8ABCECBFF}"/>
          </ac:spMkLst>
        </pc:spChg>
        <pc:picChg chg="del">
          <ac:chgData name="Oscar Strøm-Jensen" userId="89f37135-d516-4dba-83e4-b75f9e24ad8b" providerId="ADAL" clId="{F6B63A69-38F8-4FEA-A222-9BF0A3DCF4AE}" dt="2026-08-25T11:44:14.778" v="658" actId="21"/>
          <ac:picMkLst>
            <pc:docMk/>
            <pc:sldMk cId="1967001088" sldId="304"/>
            <ac:picMk id="3" creationId="{2C005ED8-12D9-2788-A4C3-87BF25E1B3D6}"/>
          </ac:picMkLst>
        </pc:picChg>
        <pc:picChg chg="add mod ord modCrop">
          <ac:chgData name="Oscar Strøm-Jensen" userId="89f37135-d516-4dba-83e4-b75f9e24ad8b" providerId="ADAL" clId="{F6B63A69-38F8-4FEA-A222-9BF0A3DCF4AE}" dt="2026-08-25T11:52:17.164" v="808" actId="14100"/>
          <ac:picMkLst>
            <pc:docMk/>
            <pc:sldMk cId="1967001088" sldId="304"/>
            <ac:picMk id="6" creationId="{49EAB5C7-B717-0F15-3FBA-3EFD6B3E03AD}"/>
          </ac:picMkLst>
        </pc:picChg>
      </pc:sldChg>
      <pc:sldChg chg="add ord">
        <pc:chgData name="Oscar Strøm-Jensen" userId="89f37135-d516-4dba-83e4-b75f9e24ad8b" providerId="ADAL" clId="{F6B63A69-38F8-4FEA-A222-9BF0A3DCF4AE}" dt="2026-08-25T11:52:22.861" v="812"/>
        <pc:sldMkLst>
          <pc:docMk/>
          <pc:sldMk cId="4037828818" sldId="305"/>
        </pc:sldMkLst>
      </pc:sldChg>
      <pc:sldChg chg="addSp delSp modSp add mod ord">
        <pc:chgData name="Oscar Strøm-Jensen" userId="89f37135-d516-4dba-83e4-b75f9e24ad8b" providerId="ADAL" clId="{F6B63A69-38F8-4FEA-A222-9BF0A3DCF4AE}" dt="2026-08-25T11:52:00.203" v="806" actId="207"/>
        <pc:sldMkLst>
          <pc:docMk/>
          <pc:sldMk cId="2123852903" sldId="306"/>
        </pc:sldMkLst>
        <pc:spChg chg="mod">
          <ac:chgData name="Oscar Strøm-Jensen" userId="89f37135-d516-4dba-83e4-b75f9e24ad8b" providerId="ADAL" clId="{F6B63A69-38F8-4FEA-A222-9BF0A3DCF4AE}" dt="2026-08-25T11:52:00.203" v="806" actId="207"/>
          <ac:spMkLst>
            <pc:docMk/>
            <pc:sldMk cId="2123852903" sldId="306"/>
            <ac:spMk id="4" creationId="{EAEAB439-3B12-42FC-0E5C-0B7D11CEA724}"/>
          </ac:spMkLst>
        </pc:spChg>
        <pc:spChg chg="del">
          <ac:chgData name="Oscar Strøm-Jensen" userId="89f37135-d516-4dba-83e4-b75f9e24ad8b" providerId="ADAL" clId="{F6B63A69-38F8-4FEA-A222-9BF0A3DCF4AE}" dt="2026-08-25T11:50:56.187" v="787" actId="21"/>
          <ac:spMkLst>
            <pc:docMk/>
            <pc:sldMk cId="2123852903" sldId="306"/>
            <ac:spMk id="7" creationId="{E5E12E2D-E40A-EDA3-74D4-563DF6E93B21}"/>
          </ac:spMkLst>
        </pc:spChg>
        <pc:spChg chg="mod">
          <ac:chgData name="Oscar Strøm-Jensen" userId="89f37135-d516-4dba-83e4-b75f9e24ad8b" providerId="ADAL" clId="{F6B63A69-38F8-4FEA-A222-9BF0A3DCF4AE}" dt="2026-08-25T11:51:30.168" v="804" actId="20577"/>
          <ac:spMkLst>
            <pc:docMk/>
            <pc:sldMk cId="2123852903" sldId="306"/>
            <ac:spMk id="8" creationId="{1A898670-ED8A-27FF-7DB2-B202F67EB4C8}"/>
          </ac:spMkLst>
        </pc:spChg>
        <pc:picChg chg="del">
          <ac:chgData name="Oscar Strøm-Jensen" userId="89f37135-d516-4dba-83e4-b75f9e24ad8b" providerId="ADAL" clId="{F6B63A69-38F8-4FEA-A222-9BF0A3DCF4AE}" dt="2026-08-25T11:49:36.473" v="763" actId="21"/>
          <ac:picMkLst>
            <pc:docMk/>
            <pc:sldMk cId="2123852903" sldId="306"/>
            <ac:picMk id="6" creationId="{A6E37496-A5E5-7A98-85DC-D46B01AC7E6F}"/>
          </ac:picMkLst>
        </pc:picChg>
        <pc:picChg chg="add mod ord modCrop">
          <ac:chgData name="Oscar Strøm-Jensen" userId="89f37135-d516-4dba-83e4-b75f9e24ad8b" providerId="ADAL" clId="{F6B63A69-38F8-4FEA-A222-9BF0A3DCF4AE}" dt="2026-08-25T11:50:32.912" v="782" actId="732"/>
          <ac:picMkLst>
            <pc:docMk/>
            <pc:sldMk cId="2123852903" sldId="306"/>
            <ac:picMk id="9" creationId="{9E48C9A5-4CBA-9684-389F-65D93CF8A8A8}"/>
          </ac:picMkLst>
        </pc:picChg>
      </pc:sldChg>
      <pc:sldChg chg="modSp new mod ord">
        <pc:chgData name="Oscar Strøm-Jensen" userId="89f37135-d516-4dba-83e4-b75f9e24ad8b" providerId="ADAL" clId="{F6B63A69-38F8-4FEA-A222-9BF0A3DCF4AE}" dt="2026-08-25T11:52:39.113" v="841" actId="20577"/>
        <pc:sldMkLst>
          <pc:docMk/>
          <pc:sldMk cId="706360311" sldId="307"/>
        </pc:sldMkLst>
        <pc:spChg chg="mod">
          <ac:chgData name="Oscar Strøm-Jensen" userId="89f37135-d516-4dba-83e4-b75f9e24ad8b" providerId="ADAL" clId="{F6B63A69-38F8-4FEA-A222-9BF0A3DCF4AE}" dt="2026-08-25T11:52:39.113" v="841" actId="20577"/>
          <ac:spMkLst>
            <pc:docMk/>
            <pc:sldMk cId="706360311" sldId="307"/>
            <ac:spMk id="2" creationId="{FD005B3E-AE00-542D-E1FA-C9BA22118C2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9B52DD-DFF9-4EEA-A9F7-EFAA3A8F7D8D}" type="doc">
      <dgm:prSet loTypeId="urn:microsoft.com/office/officeart/2005/8/layout/default" loCatId="list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nb-NO"/>
        </a:p>
      </dgm:t>
    </dgm:pt>
    <dgm:pt modelId="{AFBC855F-4E17-474D-93D5-5EE4F6F7ED01}">
      <dgm:prSet phldrT="[Tekst]" phldr="0" custT="1"/>
      <dgm:spPr>
        <a:ln w="76200">
          <a:solidFill>
            <a:srgbClr val="008C87"/>
          </a:solidFill>
        </a:ln>
      </dgm:spPr>
      <dgm:t>
        <a:bodyPr/>
        <a:lstStyle/>
        <a:p>
          <a:r>
            <a:rPr lang="nb-NO" sz="2800" dirty="0">
              <a:latin typeface="Georgia" panose="02040502050405020303" pitchFamily="18" charset="0"/>
              <a:ea typeface="Source Sans Pro" panose="020B0503030403020204" pitchFamily="34" charset="0"/>
            </a:rPr>
            <a:t>NAZISME</a:t>
          </a:r>
        </a:p>
      </dgm:t>
    </dgm:pt>
    <dgm:pt modelId="{447FF514-C89C-415F-8D58-D398DA5FBE95}" type="parTrans" cxnId="{24B8327D-4B32-4A96-8CC4-21750E8DE5AC}">
      <dgm:prSet/>
      <dgm:spPr/>
      <dgm:t>
        <a:bodyPr/>
        <a:lstStyle/>
        <a:p>
          <a:endParaRPr lang="nb-NO"/>
        </a:p>
      </dgm:t>
    </dgm:pt>
    <dgm:pt modelId="{D904A799-4885-475A-BF49-3482E0E04EAE}" type="sibTrans" cxnId="{24B8327D-4B32-4A96-8CC4-21750E8DE5AC}">
      <dgm:prSet/>
      <dgm:spPr/>
      <dgm:t>
        <a:bodyPr/>
        <a:lstStyle/>
        <a:p>
          <a:endParaRPr lang="nb-NO"/>
        </a:p>
      </dgm:t>
    </dgm:pt>
    <dgm:pt modelId="{AECE01A1-9E6C-40C1-8D7F-BAD2AF83C7BA}">
      <dgm:prSet phldrT="[Tekst]" phldr="0" custT="1"/>
      <dgm:spPr>
        <a:ln w="76200">
          <a:solidFill>
            <a:srgbClr val="008C87"/>
          </a:solidFill>
        </a:ln>
      </dgm:spPr>
      <dgm:t>
        <a:bodyPr/>
        <a:lstStyle/>
        <a:p>
          <a:r>
            <a:rPr lang="nb-NO" sz="2800" dirty="0">
              <a:latin typeface="Georgia" panose="02040502050405020303" pitchFamily="18" charset="0"/>
              <a:ea typeface="Source Sans Pro" panose="020B0503030403020204" pitchFamily="34" charset="0"/>
            </a:rPr>
            <a:t>MOTSTAND</a:t>
          </a:r>
        </a:p>
      </dgm:t>
    </dgm:pt>
    <dgm:pt modelId="{375B0B76-28D2-463F-BB6A-345E0DC3D4F2}" type="parTrans" cxnId="{0F8A707F-AD45-4EB1-9C79-B3E1F8832372}">
      <dgm:prSet/>
      <dgm:spPr/>
      <dgm:t>
        <a:bodyPr/>
        <a:lstStyle/>
        <a:p>
          <a:endParaRPr lang="nb-NO"/>
        </a:p>
      </dgm:t>
    </dgm:pt>
    <dgm:pt modelId="{9FE80C87-C6DE-4014-82D6-0CACEDB27F53}" type="sibTrans" cxnId="{0F8A707F-AD45-4EB1-9C79-B3E1F8832372}">
      <dgm:prSet/>
      <dgm:spPr/>
      <dgm:t>
        <a:bodyPr/>
        <a:lstStyle/>
        <a:p>
          <a:endParaRPr lang="nb-NO"/>
        </a:p>
      </dgm:t>
    </dgm:pt>
    <dgm:pt modelId="{0102703F-EFE9-4C8F-81D8-741EADE213DF}">
      <dgm:prSet phldrT="[Tekst]" phldr="0" custT="1"/>
      <dgm:spPr>
        <a:ln w="76200">
          <a:solidFill>
            <a:srgbClr val="008C87"/>
          </a:solidFill>
        </a:ln>
      </dgm:spPr>
      <dgm:t>
        <a:bodyPr/>
        <a:lstStyle/>
        <a:p>
          <a:r>
            <a:rPr lang="nb-NO" sz="2800" dirty="0">
              <a:latin typeface="Georgia" panose="02040502050405020303" pitchFamily="18" charset="0"/>
              <a:ea typeface="Source Sans Pro" panose="020B0503030403020204" pitchFamily="34" charset="0"/>
            </a:rPr>
            <a:t>VERDIER</a:t>
          </a:r>
        </a:p>
      </dgm:t>
    </dgm:pt>
    <dgm:pt modelId="{C4983BCB-C484-421A-B6C5-F47C27D9801E}" type="parTrans" cxnId="{34961348-AA66-40D6-B830-7F275A1CAE60}">
      <dgm:prSet/>
      <dgm:spPr/>
      <dgm:t>
        <a:bodyPr/>
        <a:lstStyle/>
        <a:p>
          <a:endParaRPr lang="nb-NO"/>
        </a:p>
      </dgm:t>
    </dgm:pt>
    <dgm:pt modelId="{DA707487-11D0-4238-B679-C2E2C423C7BE}" type="sibTrans" cxnId="{34961348-AA66-40D6-B830-7F275A1CAE60}">
      <dgm:prSet/>
      <dgm:spPr/>
      <dgm:t>
        <a:bodyPr/>
        <a:lstStyle/>
        <a:p>
          <a:endParaRPr lang="nb-NO"/>
        </a:p>
      </dgm:t>
    </dgm:pt>
    <dgm:pt modelId="{D37EF23E-ACFF-4596-8B49-53F96226610C}">
      <dgm:prSet phldrT="[Tekst]" phldr="0" custT="1"/>
      <dgm:spPr>
        <a:ln w="76200">
          <a:solidFill>
            <a:srgbClr val="008C87"/>
          </a:solidFill>
        </a:ln>
      </dgm:spPr>
      <dgm:t>
        <a:bodyPr/>
        <a:lstStyle/>
        <a:p>
          <a:r>
            <a:rPr lang="nb-NO" sz="2800" dirty="0">
              <a:latin typeface="Georgia" panose="02040502050405020303" pitchFamily="18" charset="0"/>
              <a:ea typeface="Source Sans Pro" panose="020B0503030403020204" pitchFamily="34" charset="0"/>
            </a:rPr>
            <a:t>OKKUPASJON</a:t>
          </a:r>
        </a:p>
      </dgm:t>
    </dgm:pt>
    <dgm:pt modelId="{568DC146-51FB-40BE-8133-C24F1BFEB4BC}" type="sibTrans" cxnId="{330774B1-1CD3-4CD5-83E8-4A16EEAE6585}">
      <dgm:prSet/>
      <dgm:spPr/>
      <dgm:t>
        <a:bodyPr/>
        <a:lstStyle/>
        <a:p>
          <a:endParaRPr lang="nb-NO"/>
        </a:p>
      </dgm:t>
    </dgm:pt>
    <dgm:pt modelId="{457F05F8-5A6E-45E1-B20E-4452E73C932E}" type="parTrans" cxnId="{330774B1-1CD3-4CD5-83E8-4A16EEAE6585}">
      <dgm:prSet/>
      <dgm:spPr/>
      <dgm:t>
        <a:bodyPr/>
        <a:lstStyle/>
        <a:p>
          <a:endParaRPr lang="nb-NO"/>
        </a:p>
      </dgm:t>
    </dgm:pt>
    <dgm:pt modelId="{12979F5C-DEFD-45CF-993D-5A2AEF879204}" type="pres">
      <dgm:prSet presAssocID="{8E9B52DD-DFF9-4EEA-A9F7-EFAA3A8F7D8D}" presName="diagram" presStyleCnt="0">
        <dgm:presLayoutVars>
          <dgm:dir/>
          <dgm:resizeHandles val="exact"/>
        </dgm:presLayoutVars>
      </dgm:prSet>
      <dgm:spPr/>
    </dgm:pt>
    <dgm:pt modelId="{CB02FD4A-3305-4845-AC03-F9E0BBD2F8DE}" type="pres">
      <dgm:prSet presAssocID="{D37EF23E-ACFF-4596-8B49-53F96226610C}" presName="node" presStyleLbl="node1" presStyleIdx="0" presStyleCnt="4">
        <dgm:presLayoutVars>
          <dgm:bulletEnabled val="1"/>
        </dgm:presLayoutVars>
      </dgm:prSet>
      <dgm:spPr/>
    </dgm:pt>
    <dgm:pt modelId="{0B77FC29-5980-4D93-A1BD-81ECE4D15972}" type="pres">
      <dgm:prSet presAssocID="{568DC146-51FB-40BE-8133-C24F1BFEB4BC}" presName="sibTrans" presStyleCnt="0"/>
      <dgm:spPr/>
    </dgm:pt>
    <dgm:pt modelId="{A0DBA3B7-DD16-4B82-B8CC-2A87FE143F97}" type="pres">
      <dgm:prSet presAssocID="{AECE01A1-9E6C-40C1-8D7F-BAD2AF83C7BA}" presName="node" presStyleLbl="node1" presStyleIdx="1" presStyleCnt="4">
        <dgm:presLayoutVars>
          <dgm:bulletEnabled val="1"/>
        </dgm:presLayoutVars>
      </dgm:prSet>
      <dgm:spPr/>
    </dgm:pt>
    <dgm:pt modelId="{7CD7935E-7FEB-4A8C-B804-54786572F192}" type="pres">
      <dgm:prSet presAssocID="{9FE80C87-C6DE-4014-82D6-0CACEDB27F53}" presName="sibTrans" presStyleCnt="0"/>
      <dgm:spPr/>
    </dgm:pt>
    <dgm:pt modelId="{5602A7CC-C709-4637-A5B6-68FF516F4696}" type="pres">
      <dgm:prSet presAssocID="{AFBC855F-4E17-474D-93D5-5EE4F6F7ED01}" presName="node" presStyleLbl="node1" presStyleIdx="2" presStyleCnt="4">
        <dgm:presLayoutVars>
          <dgm:bulletEnabled val="1"/>
        </dgm:presLayoutVars>
      </dgm:prSet>
      <dgm:spPr/>
    </dgm:pt>
    <dgm:pt modelId="{B175F907-5343-4BDF-9117-20881F8234F6}" type="pres">
      <dgm:prSet presAssocID="{D904A799-4885-475A-BF49-3482E0E04EAE}" presName="sibTrans" presStyleCnt="0"/>
      <dgm:spPr/>
    </dgm:pt>
    <dgm:pt modelId="{DEC2CF01-104F-4CCE-9C91-7D21ABF8EECE}" type="pres">
      <dgm:prSet presAssocID="{0102703F-EFE9-4C8F-81D8-741EADE213DF}" presName="node" presStyleLbl="node1" presStyleIdx="3" presStyleCnt="4">
        <dgm:presLayoutVars>
          <dgm:bulletEnabled val="1"/>
        </dgm:presLayoutVars>
      </dgm:prSet>
      <dgm:spPr/>
    </dgm:pt>
  </dgm:ptLst>
  <dgm:cxnLst>
    <dgm:cxn modelId="{2863C119-D1FE-4C74-BC52-2D3BAB43E631}" type="presOf" srcId="{AECE01A1-9E6C-40C1-8D7F-BAD2AF83C7BA}" destId="{A0DBA3B7-DD16-4B82-B8CC-2A87FE143F97}" srcOrd="0" destOrd="0" presId="urn:microsoft.com/office/officeart/2005/8/layout/default"/>
    <dgm:cxn modelId="{5B692636-DD2E-468D-AEE0-008996EB96C5}" type="presOf" srcId="{D37EF23E-ACFF-4596-8B49-53F96226610C}" destId="{CB02FD4A-3305-4845-AC03-F9E0BBD2F8DE}" srcOrd="0" destOrd="0" presId="urn:microsoft.com/office/officeart/2005/8/layout/default"/>
    <dgm:cxn modelId="{34961348-AA66-40D6-B830-7F275A1CAE60}" srcId="{8E9B52DD-DFF9-4EEA-A9F7-EFAA3A8F7D8D}" destId="{0102703F-EFE9-4C8F-81D8-741EADE213DF}" srcOrd="3" destOrd="0" parTransId="{C4983BCB-C484-421A-B6C5-F47C27D9801E}" sibTransId="{DA707487-11D0-4238-B679-C2E2C423C7BE}"/>
    <dgm:cxn modelId="{24B8327D-4B32-4A96-8CC4-21750E8DE5AC}" srcId="{8E9B52DD-DFF9-4EEA-A9F7-EFAA3A8F7D8D}" destId="{AFBC855F-4E17-474D-93D5-5EE4F6F7ED01}" srcOrd="2" destOrd="0" parTransId="{447FF514-C89C-415F-8D58-D398DA5FBE95}" sibTransId="{D904A799-4885-475A-BF49-3482E0E04EAE}"/>
    <dgm:cxn modelId="{CB3E5D7D-7516-4E4B-A5CB-BA2DEE32448E}" type="presOf" srcId="{8E9B52DD-DFF9-4EEA-A9F7-EFAA3A8F7D8D}" destId="{12979F5C-DEFD-45CF-993D-5A2AEF879204}" srcOrd="0" destOrd="0" presId="urn:microsoft.com/office/officeart/2005/8/layout/default"/>
    <dgm:cxn modelId="{0F8A707F-AD45-4EB1-9C79-B3E1F8832372}" srcId="{8E9B52DD-DFF9-4EEA-A9F7-EFAA3A8F7D8D}" destId="{AECE01A1-9E6C-40C1-8D7F-BAD2AF83C7BA}" srcOrd="1" destOrd="0" parTransId="{375B0B76-28D2-463F-BB6A-345E0DC3D4F2}" sibTransId="{9FE80C87-C6DE-4014-82D6-0CACEDB27F53}"/>
    <dgm:cxn modelId="{330774B1-1CD3-4CD5-83E8-4A16EEAE6585}" srcId="{8E9B52DD-DFF9-4EEA-A9F7-EFAA3A8F7D8D}" destId="{D37EF23E-ACFF-4596-8B49-53F96226610C}" srcOrd="0" destOrd="0" parTransId="{457F05F8-5A6E-45E1-B20E-4452E73C932E}" sibTransId="{568DC146-51FB-40BE-8133-C24F1BFEB4BC}"/>
    <dgm:cxn modelId="{1670EEBE-97E2-4A57-AB7F-85B69F41BD0F}" type="presOf" srcId="{AFBC855F-4E17-474D-93D5-5EE4F6F7ED01}" destId="{5602A7CC-C709-4637-A5B6-68FF516F4696}" srcOrd="0" destOrd="0" presId="urn:microsoft.com/office/officeart/2005/8/layout/default"/>
    <dgm:cxn modelId="{3AF45DE8-E42D-4CC4-B908-2FB3CAD04B59}" type="presOf" srcId="{0102703F-EFE9-4C8F-81D8-741EADE213DF}" destId="{DEC2CF01-104F-4CCE-9C91-7D21ABF8EECE}" srcOrd="0" destOrd="0" presId="urn:microsoft.com/office/officeart/2005/8/layout/default"/>
    <dgm:cxn modelId="{5DA8CEA0-D425-4FA7-AB18-83AB236AA7DD}" type="presParOf" srcId="{12979F5C-DEFD-45CF-993D-5A2AEF879204}" destId="{CB02FD4A-3305-4845-AC03-F9E0BBD2F8DE}" srcOrd="0" destOrd="0" presId="urn:microsoft.com/office/officeart/2005/8/layout/default"/>
    <dgm:cxn modelId="{E3B69742-9621-480A-9871-CAEB32414B77}" type="presParOf" srcId="{12979F5C-DEFD-45CF-993D-5A2AEF879204}" destId="{0B77FC29-5980-4D93-A1BD-81ECE4D15972}" srcOrd="1" destOrd="0" presId="urn:microsoft.com/office/officeart/2005/8/layout/default"/>
    <dgm:cxn modelId="{9CAA441D-3F24-4C40-A46D-FA210B40BD2B}" type="presParOf" srcId="{12979F5C-DEFD-45CF-993D-5A2AEF879204}" destId="{A0DBA3B7-DD16-4B82-B8CC-2A87FE143F97}" srcOrd="2" destOrd="0" presId="urn:microsoft.com/office/officeart/2005/8/layout/default"/>
    <dgm:cxn modelId="{8ADC58D4-A3FD-43FF-9290-544094244814}" type="presParOf" srcId="{12979F5C-DEFD-45CF-993D-5A2AEF879204}" destId="{7CD7935E-7FEB-4A8C-B804-54786572F192}" srcOrd="3" destOrd="0" presId="urn:microsoft.com/office/officeart/2005/8/layout/default"/>
    <dgm:cxn modelId="{11AA1AC3-12AB-4D1F-8F40-B0AEBA16CDB8}" type="presParOf" srcId="{12979F5C-DEFD-45CF-993D-5A2AEF879204}" destId="{5602A7CC-C709-4637-A5B6-68FF516F4696}" srcOrd="4" destOrd="0" presId="urn:microsoft.com/office/officeart/2005/8/layout/default"/>
    <dgm:cxn modelId="{AF282EBD-910B-4940-B697-8F9AB29F96B0}" type="presParOf" srcId="{12979F5C-DEFD-45CF-993D-5A2AEF879204}" destId="{B175F907-5343-4BDF-9117-20881F8234F6}" srcOrd="5" destOrd="0" presId="urn:microsoft.com/office/officeart/2005/8/layout/default"/>
    <dgm:cxn modelId="{A925ABD5-BD11-4DB4-8925-323DA14C49A5}" type="presParOf" srcId="{12979F5C-DEFD-45CF-993D-5A2AEF879204}" destId="{DEC2CF01-104F-4CCE-9C91-7D21ABF8EECE}" srcOrd="6" destOrd="0" presId="urn:microsoft.com/office/officeart/2005/8/layout/default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2FD4A-3305-4845-AC03-F9E0BBD2F8DE}">
      <dsp:nvSpPr>
        <dsp:cNvPr id="0" name=""/>
        <dsp:cNvSpPr/>
      </dsp:nvSpPr>
      <dsp:spPr>
        <a:xfrm>
          <a:off x="1070770" y="2394"/>
          <a:ext cx="2772688" cy="16636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008C8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>
              <a:latin typeface="Georgia" panose="02040502050405020303" pitchFamily="18" charset="0"/>
              <a:ea typeface="Source Sans Pro" panose="020B0503030403020204" pitchFamily="34" charset="0"/>
            </a:rPr>
            <a:t>OKKUPASJON</a:t>
          </a:r>
        </a:p>
      </dsp:txBody>
      <dsp:txXfrm>
        <a:off x="1070770" y="2394"/>
        <a:ext cx="2772688" cy="1663612"/>
      </dsp:txXfrm>
    </dsp:sp>
    <dsp:sp modelId="{A0DBA3B7-DD16-4B82-B8CC-2A87FE143F97}">
      <dsp:nvSpPr>
        <dsp:cNvPr id="0" name=""/>
        <dsp:cNvSpPr/>
      </dsp:nvSpPr>
      <dsp:spPr>
        <a:xfrm>
          <a:off x="4120727" y="2394"/>
          <a:ext cx="2772688" cy="16636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008C8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>
              <a:latin typeface="Georgia" panose="02040502050405020303" pitchFamily="18" charset="0"/>
              <a:ea typeface="Source Sans Pro" panose="020B0503030403020204" pitchFamily="34" charset="0"/>
            </a:rPr>
            <a:t>MOTSTAND</a:t>
          </a:r>
        </a:p>
      </dsp:txBody>
      <dsp:txXfrm>
        <a:off x="4120727" y="2394"/>
        <a:ext cx="2772688" cy="1663612"/>
      </dsp:txXfrm>
    </dsp:sp>
    <dsp:sp modelId="{5602A7CC-C709-4637-A5B6-68FF516F4696}">
      <dsp:nvSpPr>
        <dsp:cNvPr id="0" name=""/>
        <dsp:cNvSpPr/>
      </dsp:nvSpPr>
      <dsp:spPr>
        <a:xfrm>
          <a:off x="1070770" y="1943276"/>
          <a:ext cx="2772688" cy="16636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008C8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>
              <a:latin typeface="Georgia" panose="02040502050405020303" pitchFamily="18" charset="0"/>
              <a:ea typeface="Source Sans Pro" panose="020B0503030403020204" pitchFamily="34" charset="0"/>
            </a:rPr>
            <a:t>NAZISME</a:t>
          </a:r>
        </a:p>
      </dsp:txBody>
      <dsp:txXfrm>
        <a:off x="1070770" y="1943276"/>
        <a:ext cx="2772688" cy="1663612"/>
      </dsp:txXfrm>
    </dsp:sp>
    <dsp:sp modelId="{DEC2CF01-104F-4CCE-9C91-7D21ABF8EECE}">
      <dsp:nvSpPr>
        <dsp:cNvPr id="0" name=""/>
        <dsp:cNvSpPr/>
      </dsp:nvSpPr>
      <dsp:spPr>
        <a:xfrm>
          <a:off x="4120727" y="1943276"/>
          <a:ext cx="2772688" cy="16636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008C8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>
              <a:latin typeface="Georgia" panose="02040502050405020303" pitchFamily="18" charset="0"/>
              <a:ea typeface="Source Sans Pro" panose="020B0503030403020204" pitchFamily="34" charset="0"/>
            </a:rPr>
            <a:t>VERDIER</a:t>
          </a:r>
        </a:p>
      </dsp:txBody>
      <dsp:txXfrm>
        <a:off x="4120727" y="1943276"/>
        <a:ext cx="2772688" cy="1663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CE533-60B1-B94C-9D62-A3E46094BD2F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59BC2-764F-994E-A694-3EADB87EC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5627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51599-230C-BC0B-A86D-3F86C7660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691B5DF5-4445-79ED-8B5B-CE1F51F21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79639F8C-0F06-E98D-9E87-8840DE4E6D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3662BB-A863-840A-F4D2-4A3FA7C8AC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E59BC2-764F-994E-A694-3EADB87ECA8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1257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E59BC2-764F-994E-A694-3EADB87ECA86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112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E1220-36F4-E181-E0CF-08D9AB0B7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8F4FC660-0130-9DA8-D2DB-9F9F99AF6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A543A8C3-F43B-C391-8B58-4FFC449CD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722E280-F810-603A-2223-7FF70C198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E59BC2-764F-994E-A694-3EADB87ECA86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2516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E59BC2-764F-994E-A694-3EADB87ECA86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9844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069450-0400-A2A8-2D08-5A4D0A64C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35DF44-28A8-02C9-8045-22F62F361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F06A99-A9FA-9A49-79DD-1D7E73D22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E765095-A066-EFF5-0C65-4685EBAED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C31854E-1EA7-4199-D445-24B1D1574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2176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5510BE-BC7E-5FC0-38F9-D8EA4519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C7A276D-98BF-200A-B0CD-A3558C4E29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6884D3B-1B71-07CB-0F1F-983AB414A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D5E1084-9098-D9E0-B0ED-B35769514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8B53620-C53B-2BF0-D9C8-7F899F653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533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66C03BB-E4B3-37A8-FA9D-7A6D238A25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C71D410-F5A8-EC8A-48BC-C14588B95D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9C9949A-A0BC-8634-C3D7-F475C8510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63982D6-0B1A-57CD-00C2-476D8C393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51A0737-FD93-BA7D-7FDD-A503416C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7892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0529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959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3269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528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5522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354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53390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73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554F5B-B51B-7C27-6E7A-D329380A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84E85B-158E-18E5-1BD4-548627FC9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854179D-7631-0C02-8A7A-5D470BC6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066B183-28AA-3D5C-D42E-F9A22098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2972BF2-E146-19E2-6379-1CF999646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4398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31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7145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3342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692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154755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164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0934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606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412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9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7E69EB9-7BC8-D125-9C13-08DF0FB8D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AEDE108-01BF-BD2C-D502-4778C61B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5B2FF1-B3DE-8079-882E-F08B3123B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6B8CB96-7E28-0B49-7137-5E31AB5A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23512E5-F216-C3AF-55B7-A2BE8D26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0524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9500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76636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5086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529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140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0508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883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17525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13238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554F5B-B51B-7C27-6E7A-D329380A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84E85B-158E-18E5-1BD4-548627FC9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854179D-7631-0C02-8A7A-5D470BC6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066B183-28AA-3D5C-D42E-F9A22098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2972BF2-E146-19E2-6379-1CF999646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3320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BEA581-BB21-33E5-0A9B-2B605522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5A33085-6A48-64A2-F334-BC87D4D38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FB9CC4B-D56E-4C93-8640-E15B2FBC6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28BE4D7-08FB-2526-D2BC-AB4A73FC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A38114B-4904-44BE-472D-374DD357D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0B6700B-9DD0-C26B-A917-818674E90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16165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069450-0400-A2A8-2D08-5A4D0A64C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35DF44-28A8-02C9-8045-22F62F361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F06A99-A9FA-9A49-79DD-1D7E73D22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E765095-A066-EFF5-0C65-4685EBAED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C31854E-1EA7-4199-D445-24B1D1574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156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598B2-3776-5D4A-F03B-E70A22A33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69A3970-2E8E-A025-7761-D7B0C6175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B9721AB-581E-7A70-DCD1-2229733EF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AD197F9-77A4-A18A-036B-701DFDEF3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0863472-B672-5153-2376-D6C277290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FBDC3F6-4B0A-ED60-7E6F-183AC62BB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65EEBD5-6823-50C7-720F-079BCE4DA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42ED8B1-BF19-E57A-8416-045E37C73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0953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275061-F388-63DA-FF82-1027D5F7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59B612D-A738-B1AF-4227-9FD9E3E03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BA97F97-4343-D774-A12F-CC234B0D2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91B0297-0B99-895B-2C76-8676934A9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5360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6501A38-A3D9-FDBB-4346-58A9C83C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0C4568B-5F3F-0FFE-BC1D-701EDFB7A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B7F2EC9-E11A-E64B-93A5-79B309740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7840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C3617B-5E9A-9A72-9CEC-CAD6ECA90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4A34447-78A6-0370-49CA-9C9D7DF24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F31D5C8-842C-2745-FD90-FE94357E5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8F6F383-C308-D5B4-00AD-5E627F837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77CF79C-7B6F-A67E-5A90-07141051A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408EED2-4368-EB5E-1E0F-C9A57621D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8407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0423EC-C5FD-D963-7098-89CD44310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383AB1B-491D-71B3-6245-6F01AADBBC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DD70D6F-8813-6FB1-F2BD-DBD6374A5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4BC019B-51C5-235F-0FAF-CCFC7F16E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0829D2E-6B2D-1F32-81F7-470C43AFE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99C3D4C-F481-A261-21A6-A39F75ADE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558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76E2DB1-E5A4-0C9D-95BA-5C6D8C3C7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F48C3F3-E85F-2547-93B4-50838204D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4FE705E-70F7-EF74-6FB7-F846B178A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843363D-6CBE-F340-42ED-E5E88BB60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CBB0DFC-3C1E-F144-3A97-15F5E92C4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789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1497812C-ECDF-8347-AD1D-08BBC0AC0B2C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0AE77DE3-9051-9C45-8812-A1558134D2C7}" type="slidenum">
              <a:rPr lang="nb-NO" smtClean="0"/>
              <a:t>‹#›</a:t>
            </a:fld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6903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10.emf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39.xml"/><Relationship Id="rId1" Type="http://schemas.openxmlformats.org/officeDocument/2006/relationships/video" Target="https://www.youtube.com/embed/eqyIvtbrO5Q?list=PLoiRcqhJ4QtbUSioEdU6LCy57p8DFIs2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10.emf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40.xml"/><Relationship Id="rId1" Type="http://schemas.openxmlformats.org/officeDocument/2006/relationships/video" Target="https://www.youtube.com/embed/gAtrtUCXeRs?list=PLoiRcqhJ4QtbUSioEdU6LCy57p8DFIs2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9.xml"/><Relationship Id="rId1" Type="http://schemas.openxmlformats.org/officeDocument/2006/relationships/video" Target="https://www.youtube.com/embed/FKeAY6krcrI?feature=oembed" TargetMode="External"/><Relationship Id="rId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0.emf"/><Relationship Id="rId7" Type="http://schemas.openxmlformats.org/officeDocument/2006/relationships/diagramLayout" Target="../diagrams/layout1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7.emf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40.xml"/><Relationship Id="rId1" Type="http://schemas.openxmlformats.org/officeDocument/2006/relationships/video" Target="https://www.youtube.com/embed/OMrnLZWt3XY?list=PLoiRcqhJ4QtbUSioEdU6LCy57p8DFIs2M" TargetMode="External"/><Relationship Id="rId4" Type="http://schemas.openxmlformats.org/officeDocument/2006/relationships/slide" Target="slide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39.xml"/><Relationship Id="rId1" Type="http://schemas.openxmlformats.org/officeDocument/2006/relationships/video" Target="https://www.youtube.com/embed/TagTg16_JQg?start=253&amp;feature=oembed" TargetMode="External"/><Relationship Id="rId4" Type="http://schemas.openxmlformats.org/officeDocument/2006/relationships/slide" Target="slide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40.xml"/><Relationship Id="rId1" Type="http://schemas.openxmlformats.org/officeDocument/2006/relationships/video" Target="https://www.youtube.com/embed/L1XvIiTB3Wk?feature=oembed" TargetMode="External"/><Relationship Id="rId4" Type="http://schemas.openxmlformats.org/officeDocument/2006/relationships/slide" Target="slide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CD554-A6D9-11B9-96FF-4C2EB75E3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7EFA11F-2953-1240-E6A9-A5F52C9875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17" t="1" r="5883" b="-2"/>
          <a:stretch>
            <a:fillRect/>
          </a:stretch>
        </p:blipFill>
        <p:spPr>
          <a:xfrm>
            <a:off x="4075195" y="0"/>
            <a:ext cx="8116805" cy="6857988"/>
          </a:xfrm>
          <a:prstGeom prst="rect">
            <a:avLst/>
          </a:prstGeom>
        </p:spPr>
      </p:pic>
      <p:pic>
        <p:nvPicPr>
          <p:cNvPr id="33" name="Bilde 32">
            <a:extLst>
              <a:ext uri="{FF2B5EF4-FFF2-40B4-BE49-F238E27FC236}">
                <a16:creationId xmlns:a16="http://schemas.microsoft.com/office/drawing/2014/main" id="{C27F677F-D5A1-D945-FE57-AD2211F56F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72" r="10672"/>
          <a:stretch/>
        </p:blipFill>
        <p:spPr>
          <a:xfrm>
            <a:off x="4075197" y="0"/>
            <a:ext cx="8116803" cy="685800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BF46B54D-1F39-4751-3708-9F0CA6CCDC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17" t="1" r="5883" b="-2"/>
          <a:stretch>
            <a:fillRect/>
          </a:stretch>
        </p:blipFill>
        <p:spPr>
          <a:xfrm>
            <a:off x="4075195" y="12"/>
            <a:ext cx="8116805" cy="6857988"/>
          </a:xfrm>
          <a:prstGeom prst="rect">
            <a:avLst/>
          </a:prstGeom>
        </p:spPr>
      </p:pic>
      <p:sp>
        <p:nvSpPr>
          <p:cNvPr id="34" name="Rektangel 33">
            <a:extLst>
              <a:ext uri="{FF2B5EF4-FFF2-40B4-BE49-F238E27FC236}">
                <a16:creationId xmlns:a16="http://schemas.microsoft.com/office/drawing/2014/main" id="{97E90A51-C151-3F4A-849E-8919F6AD97A2}"/>
              </a:ext>
            </a:extLst>
          </p:cNvPr>
          <p:cNvSpPr/>
          <p:nvPr/>
        </p:nvSpPr>
        <p:spPr>
          <a:xfrm>
            <a:off x="4075196" y="0"/>
            <a:ext cx="4058402" cy="6857999"/>
          </a:xfrm>
          <a:prstGeom prst="rect">
            <a:avLst/>
          </a:prstGeom>
          <a:solidFill>
            <a:srgbClr val="008C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58E1058-B93E-35D3-5F77-A15D82DCDA87}"/>
              </a:ext>
            </a:extLst>
          </p:cNvPr>
          <p:cNvSpPr txBox="1"/>
          <p:nvPr/>
        </p:nvSpPr>
        <p:spPr>
          <a:xfrm>
            <a:off x="355629" y="2828834"/>
            <a:ext cx="71672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Valg og verdier</a:t>
            </a:r>
          </a:p>
          <a:p>
            <a:r>
              <a:rPr lang="nb-NO" sz="2800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Forberedelsesopplegg (</a:t>
            </a:r>
            <a:r>
              <a:rPr lang="nb-NO" sz="2800" dirty="0">
                <a:latin typeface="Century Gothic" panose="020B0502020202020204" pitchFamily="34" charset="0"/>
                <a:cs typeface="Arial" panose="020B0604020202020204" pitchFamily="34" charset="0"/>
              </a:rPr>
              <a:t>45-60 min.)</a:t>
            </a:r>
            <a:endParaRPr lang="nb-NO" sz="2800" dirty="0"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E495B599-A0A3-3D6C-5F09-0924668D9994}"/>
              </a:ext>
            </a:extLst>
          </p:cNvPr>
          <p:cNvSpPr txBox="1"/>
          <p:nvPr/>
        </p:nvSpPr>
        <p:spPr>
          <a:xfrm>
            <a:off x="8133598" y="6404392"/>
            <a:ext cx="4058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arkivet.no</a:t>
            </a:r>
            <a:endParaRPr lang="nb-NO" dirty="0"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BAA9CD2-958A-A0D8-E02D-AFF9E3982B46}"/>
              </a:ext>
            </a:extLst>
          </p:cNvPr>
          <p:cNvSpPr/>
          <p:nvPr/>
        </p:nvSpPr>
        <p:spPr>
          <a:xfrm>
            <a:off x="-8397" y="6508375"/>
            <a:ext cx="4083591" cy="349623"/>
          </a:xfrm>
          <a:prstGeom prst="rect">
            <a:avLst/>
          </a:prstGeom>
          <a:solidFill>
            <a:srgbClr val="008C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7815C899-61D0-5C04-0DD1-54B2CEAD1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6225" y="502658"/>
            <a:ext cx="1479550" cy="76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31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4EC9A-3535-EDEF-4579-416B98DCD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0C3FD71-6919-6D08-573F-F77A7ED3451B}"/>
              </a:ext>
            </a:extLst>
          </p:cNvPr>
          <p:cNvSpPr/>
          <p:nvPr/>
        </p:nvSpPr>
        <p:spPr>
          <a:xfrm>
            <a:off x="623420" y="21030"/>
            <a:ext cx="11584594" cy="6858001"/>
          </a:xfrm>
          <a:prstGeom prst="rect">
            <a:avLst/>
          </a:prstGeom>
          <a:solidFill>
            <a:srgbClr val="008C87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674548F6-41AB-4C81-B636-CA29A09A58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95554" y="-1"/>
            <a:ext cx="4076699" cy="6857999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F7CD98BE-1F1D-FE84-9AF8-0B5A649CDD55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rcRect t="11915" b="7286"/>
          <a:stretch>
            <a:fillRect/>
          </a:stretch>
        </p:blipFill>
        <p:spPr>
          <a:xfrm rot="5400000">
            <a:off x="-769905" y="1361571"/>
            <a:ext cx="6858000" cy="4134849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6020E9-779A-6966-1385-9EA9C5805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78" y="0"/>
            <a:ext cx="31750" cy="685800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C9B179B8-D355-A960-3B9A-541433BD896D}"/>
              </a:ext>
            </a:extLst>
          </p:cNvPr>
          <p:cNvSpPr txBox="1"/>
          <p:nvPr/>
        </p:nvSpPr>
        <p:spPr>
          <a:xfrm>
            <a:off x="900734" y="405928"/>
            <a:ext cx="28104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Motstand</a:t>
            </a:r>
            <a:endParaRPr lang="nb-NO" sz="2400" dirty="0">
              <a:solidFill>
                <a:schemeClr val="bg1"/>
              </a:solidFill>
              <a:effectLst/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35113E96-98F1-7839-A320-FF8F57DA3919}"/>
              </a:ext>
            </a:extLst>
          </p:cNvPr>
          <p:cNvSpPr txBox="1"/>
          <p:nvPr/>
        </p:nvSpPr>
        <p:spPr>
          <a:xfrm>
            <a:off x="5242893" y="2831504"/>
            <a:ext cx="67357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4400" b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Refleksjonsspørsmål:</a:t>
            </a:r>
            <a:endParaRPr lang="nb-NO" sz="6600" b="1" dirty="0"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1058D6F-F0CD-3183-F653-E2495BFBFDB3}"/>
              </a:ext>
            </a:extLst>
          </p:cNvPr>
          <p:cNvSpPr txBox="1"/>
          <p:nvPr/>
        </p:nvSpPr>
        <p:spPr>
          <a:xfrm>
            <a:off x="5242893" y="3977485"/>
            <a:ext cx="66351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Hvilke former for motstand tror du menn og kvinner som satt i fangenskap på Arkivet hadde gjort?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Hva tror du kunne skje med fangene på Arkivet?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Kan mennesker oppleve liknende ting i dag?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2757FDA1-546F-0C00-DD8D-923C2CB4770F}"/>
              </a:ext>
            </a:extLst>
          </p:cNvPr>
          <p:cNvSpPr/>
          <p:nvPr/>
        </p:nvSpPr>
        <p:spPr>
          <a:xfrm>
            <a:off x="583960" y="247108"/>
            <a:ext cx="164671" cy="761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6093F40-B1F1-D635-A410-22D8F1D72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331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7C989-2659-054D-87D0-455E5E518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9F630113-CBEB-DE55-10F6-A8D8D941DA49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15533" t="5054" r="19306" b="9840"/>
          <a:stretch>
            <a:fillRect/>
          </a:stretch>
        </p:blipFill>
        <p:spPr>
          <a:xfrm>
            <a:off x="4053484" y="-11873"/>
            <a:ext cx="8138516" cy="6869873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1E8D3E8E-9E9D-4796-A907-38C84ADAD864}"/>
              </a:ext>
            </a:extLst>
          </p:cNvPr>
          <p:cNvSpPr/>
          <p:nvPr/>
        </p:nvSpPr>
        <p:spPr>
          <a:xfrm>
            <a:off x="8168" y="-1"/>
            <a:ext cx="4058402" cy="6857999"/>
          </a:xfrm>
          <a:prstGeom prst="rect">
            <a:avLst/>
          </a:prstGeom>
          <a:solidFill>
            <a:srgbClr val="008C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144131C-2E07-86EE-6F29-1007ABE623E4}"/>
              </a:ext>
            </a:extLst>
          </p:cNvPr>
          <p:cNvSpPr/>
          <p:nvPr/>
        </p:nvSpPr>
        <p:spPr>
          <a:xfrm>
            <a:off x="8138517" y="6520250"/>
            <a:ext cx="4058402" cy="349623"/>
          </a:xfrm>
          <a:prstGeom prst="rect">
            <a:avLst/>
          </a:prstGeom>
          <a:solidFill>
            <a:srgbClr val="008C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164FC129-A6EC-43EA-A8EA-F38511F5DFCE}"/>
              </a:ext>
            </a:extLst>
          </p:cNvPr>
          <p:cNvSpPr txBox="1"/>
          <p:nvPr/>
        </p:nvSpPr>
        <p:spPr>
          <a:xfrm>
            <a:off x="8168" y="1354166"/>
            <a:ext cx="4040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4400" b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Nazisme</a:t>
            </a:r>
            <a:endParaRPr lang="nb-NO" sz="5400" b="1" i="1" dirty="0"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EDA441A-14E6-723C-8AEF-D79D1FC8EEAF}"/>
              </a:ext>
            </a:extLst>
          </p:cNvPr>
          <p:cNvSpPr txBox="1"/>
          <p:nvPr/>
        </p:nvSpPr>
        <p:spPr>
          <a:xfrm>
            <a:off x="476798" y="3322817"/>
            <a:ext cx="3148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Hva er en ideologi?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Video som forklarer begrepet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Refleksjonsspørsmål</a:t>
            </a:r>
          </a:p>
          <a:p>
            <a:endParaRPr lang="nb-NO" sz="1600" dirty="0">
              <a:latin typeface="Georgia" panose="02040502050405020303" pitchFamily="18" charset="0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E5DB0DBE-F506-3E08-9032-8F3653F63A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93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9702A-E479-81F4-7F17-2D4DF8343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1E36405D-82A3-D72D-E5BD-9300A49494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91824" y="1"/>
            <a:ext cx="4076699" cy="6857999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202F80A2-598A-8017-1E59-E2355324127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839321" y="1430991"/>
            <a:ext cx="6938682" cy="4076699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3828951E-23BF-85AA-C0BE-8628D9F04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278" y="0"/>
            <a:ext cx="31750" cy="685800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27B36A4-2B0F-BDBE-F659-803F478C35E1}"/>
              </a:ext>
            </a:extLst>
          </p:cNvPr>
          <p:cNvSpPr txBox="1"/>
          <p:nvPr/>
        </p:nvSpPr>
        <p:spPr>
          <a:xfrm>
            <a:off x="869203" y="401178"/>
            <a:ext cx="28104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effectLst/>
                <a:latin typeface="Georgia" panose="02040502050405020303" pitchFamily="18" charset="0"/>
                <a:cs typeface="Arial" panose="020B0604020202020204" pitchFamily="34" charset="0"/>
              </a:rPr>
              <a:t>Nazisme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1054F65B-B76C-53D7-10D4-8440B26EC4C8}"/>
              </a:ext>
            </a:extLst>
          </p:cNvPr>
          <p:cNvSpPr txBox="1"/>
          <p:nvPr/>
        </p:nvSpPr>
        <p:spPr>
          <a:xfrm>
            <a:off x="5147894" y="1347088"/>
            <a:ext cx="65894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4800" b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Hva er en ideologi?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7A30562B-B454-3402-D88B-CAC7AEEF7234}"/>
              </a:ext>
            </a:extLst>
          </p:cNvPr>
          <p:cNvSpPr txBox="1"/>
          <p:nvPr/>
        </p:nvSpPr>
        <p:spPr>
          <a:xfrm>
            <a:off x="5147894" y="2441883"/>
            <a:ext cx="58130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>
                <a:latin typeface="Georgia" panose="02040502050405020303" pitchFamily="18" charset="0"/>
                <a:ea typeface="Source Sans Pro" panose="020B0503030403020204" pitchFamily="34" charset="0"/>
              </a:rPr>
              <a:t>Ideologi er </a:t>
            </a:r>
            <a:r>
              <a:rPr lang="nb-NO" sz="2400" b="1" u="sng" dirty="0">
                <a:latin typeface="Georgia" panose="02040502050405020303" pitchFamily="18" charset="0"/>
                <a:ea typeface="Source Sans Pro" panose="020B0503030403020204" pitchFamily="34" charset="0"/>
              </a:rPr>
              <a:t>kort sagt</a:t>
            </a:r>
            <a:r>
              <a:rPr lang="nb-NO" sz="2400" b="1" dirty="0">
                <a:latin typeface="Georgia" panose="02040502050405020303" pitchFamily="18" charset="0"/>
                <a:ea typeface="Source Sans Pro" panose="020B0503030403020204" pitchFamily="34" charset="0"/>
              </a:rPr>
              <a:t> tanker om hvordan man mener samfunnet bør se ut:</a:t>
            </a:r>
          </a:p>
          <a:p>
            <a:endParaRPr lang="nb-NO" sz="2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hvilke regler skal vi ha?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hvordan skal vi dele på det vi har?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hvilke rettigheter skal vi ha?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hvordan skal vi behandle hverandre?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hvordan skal vi behandle folk som er ulike oss selv?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9AFB374-5426-69DC-CF66-02100FDD2ECE}"/>
              </a:ext>
            </a:extLst>
          </p:cNvPr>
          <p:cNvSpPr/>
          <p:nvPr/>
        </p:nvSpPr>
        <p:spPr>
          <a:xfrm>
            <a:off x="583960" y="247108"/>
            <a:ext cx="164671" cy="761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03BAA0F8-061C-7AC7-78FB-4A18949890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99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edia på Internett 4" title="Hva er nazisme?">
            <a:hlinkClick r:id="" action="ppaction://media"/>
            <a:extLst>
              <a:ext uri="{FF2B5EF4-FFF2-40B4-BE49-F238E27FC236}">
                <a16:creationId xmlns:a16="http://schemas.microsoft.com/office/drawing/2014/main" id="{B434B136-3612-C0C9-7911-619FD0437E0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82650" y="495300"/>
            <a:ext cx="10426700" cy="5865813"/>
          </a:xfrm>
          <a:prstGeom prst="rect">
            <a:avLst/>
          </a:prstGeom>
        </p:spPr>
      </p:pic>
      <p:sp>
        <p:nvSpPr>
          <p:cNvPr id="3" name="Pil: høyre 2">
            <a:hlinkClick r:id="" action="ppaction://noaction"/>
            <a:extLst>
              <a:ext uri="{FF2B5EF4-FFF2-40B4-BE49-F238E27FC236}">
                <a16:creationId xmlns:a16="http://schemas.microsoft.com/office/drawing/2014/main" id="{7871040E-62C9-08D2-A328-A2BBC17DF05F}"/>
              </a:ext>
            </a:extLst>
          </p:cNvPr>
          <p:cNvSpPr/>
          <p:nvPr/>
        </p:nvSpPr>
        <p:spPr>
          <a:xfrm>
            <a:off x="11416686" y="3117786"/>
            <a:ext cx="736092" cy="62242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051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89B7-A6AE-606B-A3FA-C6F23879C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44FC2DE-0BBF-6860-758D-934F4AE8751E}"/>
              </a:ext>
            </a:extLst>
          </p:cNvPr>
          <p:cNvSpPr/>
          <p:nvPr/>
        </p:nvSpPr>
        <p:spPr>
          <a:xfrm>
            <a:off x="666295" y="0"/>
            <a:ext cx="11584594" cy="6858001"/>
          </a:xfrm>
          <a:prstGeom prst="rect">
            <a:avLst/>
          </a:prstGeom>
          <a:solidFill>
            <a:srgbClr val="008C87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418FC86-4381-5F94-76E4-F952C10158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95554" y="-1"/>
            <a:ext cx="4076699" cy="6857999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505F3657-6374-0EEE-E3F6-30603F36EE49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21360" t="5054" r="45647" b="9840"/>
          <a:stretch>
            <a:fillRect/>
          </a:stretch>
        </p:blipFill>
        <p:spPr>
          <a:xfrm>
            <a:off x="602795" y="-11875"/>
            <a:ext cx="4076699" cy="686987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4AF264F4-158E-4D2E-3661-885DB7952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278" y="0"/>
            <a:ext cx="31750" cy="685800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1105E1EA-C990-4A4D-3C59-435D051CC82B}"/>
              </a:ext>
            </a:extLst>
          </p:cNvPr>
          <p:cNvSpPr txBox="1"/>
          <p:nvPr/>
        </p:nvSpPr>
        <p:spPr>
          <a:xfrm>
            <a:off x="900734" y="405928"/>
            <a:ext cx="28104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Nazisme</a:t>
            </a:r>
            <a:endParaRPr lang="nb-NO" sz="2400" dirty="0">
              <a:solidFill>
                <a:schemeClr val="bg1"/>
              </a:solidFill>
              <a:effectLst/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1EF49DA3-C04C-9EDE-CD71-EF7F48D3DB92}"/>
              </a:ext>
            </a:extLst>
          </p:cNvPr>
          <p:cNvSpPr txBox="1"/>
          <p:nvPr/>
        </p:nvSpPr>
        <p:spPr>
          <a:xfrm>
            <a:off x="5242893" y="2831504"/>
            <a:ext cx="67357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4400" b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Refleksjonsspørsmål:</a:t>
            </a:r>
            <a:endParaRPr lang="nb-NO" sz="6600" b="1" dirty="0"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FE79541C-6A39-4691-D11F-960E70404691}"/>
              </a:ext>
            </a:extLst>
          </p:cNvPr>
          <p:cNvSpPr txBox="1"/>
          <p:nvPr/>
        </p:nvSpPr>
        <p:spPr>
          <a:xfrm>
            <a:off x="5242893" y="3977485"/>
            <a:ext cx="66351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  <a:ea typeface="Source Sans Pro" panose="020B0503030403020204" pitchFamily="34" charset="0"/>
              </a:rPr>
              <a:t>Hva kjennetegner nazisme?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  <a:ea typeface="Source Sans Pro" panose="020B0503030403020204" pitchFamily="34" charset="0"/>
              </a:rPr>
              <a:t>Hvorfor tror du Nazi-Tyskland hadde bruk for Gestapo?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  <a:ea typeface="Source Sans Pro" panose="020B0503030403020204" pitchFamily="34" charset="0"/>
              </a:rPr>
              <a:t>Finnes det spor av den nazistiske ideologi/tankegang enda?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sz="2400" dirty="0">
              <a:latin typeface="Georgia" panose="02040502050405020303" pitchFamily="18" charset="0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D2656B3-37D6-4932-CCA0-DD92E1D4C796}"/>
              </a:ext>
            </a:extLst>
          </p:cNvPr>
          <p:cNvSpPr/>
          <p:nvPr/>
        </p:nvSpPr>
        <p:spPr>
          <a:xfrm>
            <a:off x="583960" y="247108"/>
            <a:ext cx="164671" cy="761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21A9403A-F18D-58A6-27BD-ADBC575DB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365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265F4-3017-60B2-44F5-576AC590C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9EAB5C7-B717-0F15-3FBA-3EFD6B3E03AD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3266"/>
          <a:stretch>
            <a:fillRect/>
          </a:stretch>
        </p:blipFill>
        <p:spPr>
          <a:xfrm>
            <a:off x="4148866" y="11874"/>
            <a:ext cx="8043134" cy="68579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322D49C-4022-8978-6AFD-F497129FDDF8}"/>
              </a:ext>
            </a:extLst>
          </p:cNvPr>
          <p:cNvSpPr/>
          <p:nvPr/>
        </p:nvSpPr>
        <p:spPr>
          <a:xfrm>
            <a:off x="-1" y="-2"/>
            <a:ext cx="4148867" cy="6857999"/>
          </a:xfrm>
          <a:prstGeom prst="rect">
            <a:avLst/>
          </a:prstGeom>
          <a:solidFill>
            <a:srgbClr val="008C87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>
              <a:solidFill>
                <a:schemeClr val="tx1"/>
              </a:solidFill>
              <a:highlight>
                <a:srgbClr val="008C87"/>
              </a:highlight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E0634A6-2DCD-F1E5-D3C1-91178F9FE067}"/>
              </a:ext>
            </a:extLst>
          </p:cNvPr>
          <p:cNvSpPr/>
          <p:nvPr/>
        </p:nvSpPr>
        <p:spPr>
          <a:xfrm>
            <a:off x="8138517" y="6520250"/>
            <a:ext cx="4058402" cy="349623"/>
          </a:xfrm>
          <a:prstGeom prst="rect">
            <a:avLst/>
          </a:prstGeom>
          <a:solidFill>
            <a:srgbClr val="008C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A3C2348-D005-80FC-67A8-7EDD9CC31028}"/>
              </a:ext>
            </a:extLst>
          </p:cNvPr>
          <p:cNvSpPr txBox="1"/>
          <p:nvPr/>
        </p:nvSpPr>
        <p:spPr>
          <a:xfrm>
            <a:off x="476798" y="1377917"/>
            <a:ext cx="4040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4400" b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Verdier</a:t>
            </a:r>
            <a:endParaRPr lang="nb-NO" sz="5400" b="1" i="1" dirty="0"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FC62F3C-43BA-9D45-9EF7-3BB8ABCECBFF}"/>
              </a:ext>
            </a:extLst>
          </p:cNvPr>
          <p:cNvSpPr txBox="1"/>
          <p:nvPr/>
        </p:nvSpPr>
        <p:spPr>
          <a:xfrm>
            <a:off x="476798" y="3322817"/>
            <a:ext cx="31486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Video som forklarer begrepet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Refleksjonsspørsmål</a:t>
            </a:r>
          </a:p>
          <a:p>
            <a:endParaRPr lang="nb-NO" sz="1600" dirty="0">
              <a:latin typeface="Georgia" panose="02040502050405020303" pitchFamily="18" charset="0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13F0A76-868A-D288-1A2E-7077764E6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01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A73DA-3473-00D2-B71A-6E50028F0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edia på Internett 8" title="Hva er verdier?">
            <a:hlinkClick r:id="" action="ppaction://media"/>
            <a:extLst>
              <a:ext uri="{FF2B5EF4-FFF2-40B4-BE49-F238E27FC236}">
                <a16:creationId xmlns:a16="http://schemas.microsoft.com/office/drawing/2014/main" id="{AD85F244-F520-2849-48AC-884FA5AD038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25773" y="507822"/>
            <a:ext cx="10340453" cy="5842356"/>
          </a:xfrm>
          <a:prstGeom prst="rect">
            <a:avLst/>
          </a:prstGeom>
        </p:spPr>
      </p:pic>
      <p:sp>
        <p:nvSpPr>
          <p:cNvPr id="3" name="Pil: høyre 2">
            <a:hlinkClick r:id="" action="ppaction://noaction"/>
            <a:extLst>
              <a:ext uri="{FF2B5EF4-FFF2-40B4-BE49-F238E27FC236}">
                <a16:creationId xmlns:a16="http://schemas.microsoft.com/office/drawing/2014/main" id="{44BFE091-34C4-5679-1697-4A717FF1DC89}"/>
              </a:ext>
            </a:extLst>
          </p:cNvPr>
          <p:cNvSpPr/>
          <p:nvPr/>
        </p:nvSpPr>
        <p:spPr>
          <a:xfrm>
            <a:off x="11416686" y="3117786"/>
            <a:ext cx="736092" cy="62242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737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23801-CB07-DC9E-543E-8584EACF3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B2820A5-4F9E-0569-2063-577D60A8A9C4}"/>
              </a:ext>
            </a:extLst>
          </p:cNvPr>
          <p:cNvSpPr/>
          <p:nvPr/>
        </p:nvSpPr>
        <p:spPr>
          <a:xfrm>
            <a:off x="666295" y="0"/>
            <a:ext cx="11584594" cy="6858001"/>
          </a:xfrm>
          <a:prstGeom prst="rect">
            <a:avLst/>
          </a:prstGeom>
          <a:solidFill>
            <a:srgbClr val="008C87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F3A5B34D-0F0A-8AC9-694C-FE584AD365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95554" y="-1"/>
            <a:ext cx="4076699" cy="6857999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CD50F5CB-A525-6C12-5372-E594AE4EB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78" y="0"/>
            <a:ext cx="31750" cy="6858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9C6CE74-310C-5206-0DA1-04C53EEC1C1E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rcRect l="7009"/>
          <a:stretch>
            <a:fillRect/>
          </a:stretch>
        </p:blipFill>
        <p:spPr>
          <a:xfrm>
            <a:off x="612028" y="0"/>
            <a:ext cx="4219794" cy="685800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EF5C6685-4F24-69BB-B88F-4477749DD32E}"/>
              </a:ext>
            </a:extLst>
          </p:cNvPr>
          <p:cNvSpPr txBox="1"/>
          <p:nvPr/>
        </p:nvSpPr>
        <p:spPr>
          <a:xfrm>
            <a:off x="900734" y="405928"/>
            <a:ext cx="28104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solidFill>
                  <a:schemeClr val="bg1"/>
                </a:solidFill>
                <a:effectLst/>
                <a:latin typeface="Georgia" panose="02040502050405020303" pitchFamily="18" charset="0"/>
                <a:cs typeface="Arial" panose="020B0604020202020204" pitchFamily="34" charset="0"/>
              </a:rPr>
              <a:t>Verdier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9E7DF78E-6BE4-5302-612D-69F25E5BB506}"/>
              </a:ext>
            </a:extLst>
          </p:cNvPr>
          <p:cNvSpPr txBox="1"/>
          <p:nvPr/>
        </p:nvSpPr>
        <p:spPr>
          <a:xfrm>
            <a:off x="5242893" y="2831504"/>
            <a:ext cx="67357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4400" b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Refleksjonsspørsmål:</a:t>
            </a:r>
            <a:endParaRPr lang="nb-NO" sz="6600" b="1" dirty="0"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98661339-8D3D-57D7-F1EF-E77645D9544F}"/>
              </a:ext>
            </a:extLst>
          </p:cNvPr>
          <p:cNvSpPr txBox="1"/>
          <p:nvPr/>
        </p:nvSpPr>
        <p:spPr>
          <a:xfrm>
            <a:off x="5242893" y="3977485"/>
            <a:ext cx="66351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Hva er viktig for deg å stå opp for i ditt liv?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Hvilke verdier er det viktig at vi står opp for som samfunn?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9F5994-F68E-03CC-71AD-F51ED75029D2}"/>
              </a:ext>
            </a:extLst>
          </p:cNvPr>
          <p:cNvSpPr/>
          <p:nvPr/>
        </p:nvSpPr>
        <p:spPr>
          <a:xfrm>
            <a:off x="583960" y="247108"/>
            <a:ext cx="164671" cy="761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1EE65A4-35A6-ACC4-4AD8-2F13AE1C9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88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CC90E8B7-92B0-ACEF-47D3-4DC3641C2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78" y="0"/>
            <a:ext cx="31750" cy="685800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3C965DAD-21E8-63CF-7B2F-EA658EED9AC0}"/>
              </a:ext>
            </a:extLst>
          </p:cNvPr>
          <p:cNvSpPr txBox="1"/>
          <p:nvPr/>
        </p:nvSpPr>
        <p:spPr>
          <a:xfrm>
            <a:off x="869202" y="2695580"/>
            <a:ext cx="114020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4800" b="1" i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Da er dere klare til å besøke oss!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4D14842-E5A3-0C4F-620B-482C777C6743}"/>
              </a:ext>
            </a:extLst>
          </p:cNvPr>
          <p:cNvSpPr txBox="1"/>
          <p:nvPr/>
        </p:nvSpPr>
        <p:spPr>
          <a:xfrm>
            <a:off x="869202" y="3800015"/>
            <a:ext cx="96463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latin typeface="Georgia" panose="02040502050405020303" pitchFamily="18" charset="0"/>
                <a:ea typeface="Source Sans Pro" panose="020B0503030403020204" pitchFamily="34" charset="0"/>
              </a:rPr>
              <a:t>Men, vi har enda en ting dere kan ta en kikk på først…</a:t>
            </a:r>
          </a:p>
          <a:p>
            <a:endParaRPr lang="nb-NO" sz="3200" dirty="0">
              <a:latin typeface="Georgia" panose="02040502050405020303" pitchFamily="18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97AA222-E4C9-C1A3-9914-03C1B741AD5E}"/>
              </a:ext>
            </a:extLst>
          </p:cNvPr>
          <p:cNvSpPr/>
          <p:nvPr/>
        </p:nvSpPr>
        <p:spPr>
          <a:xfrm>
            <a:off x="594470" y="247108"/>
            <a:ext cx="164671" cy="761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3C27B02-DBEC-466C-76E9-4653130A9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06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08A99-5247-A717-0BB6-690279BA2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9E48C9A5-4CBA-9684-389F-65D93CF8A8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89" t="-1" r="-476" b="-1"/>
          <a:stretch>
            <a:fillRect/>
          </a:stretch>
        </p:blipFill>
        <p:spPr>
          <a:xfrm>
            <a:off x="8168" y="-1"/>
            <a:ext cx="12303800" cy="68579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EAEAB439-3B12-42FC-0E5C-0B7D11CEA724}"/>
              </a:ext>
            </a:extLst>
          </p:cNvPr>
          <p:cNvSpPr/>
          <p:nvPr/>
        </p:nvSpPr>
        <p:spPr>
          <a:xfrm>
            <a:off x="14941" y="-11876"/>
            <a:ext cx="4058402" cy="6857999"/>
          </a:xfrm>
          <a:prstGeom prst="rect">
            <a:avLst/>
          </a:prstGeom>
          <a:solidFill>
            <a:srgbClr val="008C8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618A5B4-CEDE-807E-2D9F-78036B403008}"/>
              </a:ext>
            </a:extLst>
          </p:cNvPr>
          <p:cNvSpPr/>
          <p:nvPr/>
        </p:nvSpPr>
        <p:spPr>
          <a:xfrm>
            <a:off x="8138517" y="6520250"/>
            <a:ext cx="4058402" cy="349623"/>
          </a:xfrm>
          <a:prstGeom prst="rect">
            <a:avLst/>
          </a:prstGeom>
          <a:solidFill>
            <a:srgbClr val="008C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1A898670-ED8A-27FF-7DB2-B202F67EB4C8}"/>
              </a:ext>
            </a:extLst>
          </p:cNvPr>
          <p:cNvSpPr txBox="1"/>
          <p:nvPr/>
        </p:nvSpPr>
        <p:spPr>
          <a:xfrm>
            <a:off x="355649" y="1162102"/>
            <a:ext cx="33769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>
                <a:latin typeface="Georgia" panose="02040502050405020303" pitchFamily="18" charset="0"/>
                <a:ea typeface="Source Sans Pro" panose="020B0503030403020204" pitchFamily="34" charset="0"/>
              </a:rPr>
              <a:t>ARKIVET driver en side som heter </a:t>
            </a:r>
            <a:r>
              <a:rPr lang="nb-NO" sz="2000" u="sng" dirty="0" err="1">
                <a:latin typeface="Georgia" panose="02040502050405020303" pitchFamily="18" charset="0"/>
                <a:ea typeface="Source Sans Pro" panose="020B0503030403020204" pitchFamily="34" charset="0"/>
              </a:rPr>
              <a:t>Fanger.no</a:t>
            </a:r>
            <a:r>
              <a:rPr lang="nb-NO" sz="2000" dirty="0">
                <a:latin typeface="Georgia" panose="02040502050405020303" pitchFamily="18" charset="0"/>
                <a:ea typeface="Source Sans Pro" panose="020B0503030403020204" pitchFamily="34" charset="0"/>
              </a:rPr>
              <a:t>.</a:t>
            </a:r>
          </a:p>
          <a:p>
            <a:endParaRPr lang="nb-NO" sz="2000" dirty="0">
              <a:latin typeface="Georgia" panose="02040502050405020303" pitchFamily="18" charset="0"/>
              <a:ea typeface="Source Sans Pro" panose="020B0503030403020204" pitchFamily="34" charset="0"/>
            </a:endParaRPr>
          </a:p>
          <a:p>
            <a:r>
              <a:rPr lang="nb-NO" sz="2000" dirty="0">
                <a:latin typeface="Georgia" panose="02040502050405020303" pitchFamily="18" charset="0"/>
                <a:ea typeface="Source Sans Pro" panose="020B0503030403020204" pitchFamily="34" charset="0"/>
              </a:rPr>
              <a:t>Her kan man søke opp og finne navn på mennesker som satt i fangenskap i Norge under okkupasjonen. </a:t>
            </a:r>
          </a:p>
          <a:p>
            <a:endParaRPr lang="nb-NO" sz="2000" dirty="0">
              <a:latin typeface="Georgia" panose="02040502050405020303" pitchFamily="18" charset="0"/>
              <a:ea typeface="Source Sans Pro" panose="020B0503030403020204" pitchFamily="34" charset="0"/>
            </a:endParaRPr>
          </a:p>
          <a:p>
            <a:r>
              <a:rPr lang="nb-NO" sz="2000" dirty="0">
                <a:latin typeface="Georgia" panose="02040502050405020303" pitchFamily="18" charset="0"/>
                <a:ea typeface="Source Sans Pro"/>
              </a:rPr>
              <a:t>Flere i klassen deres har sannsynligvis slektninger dere kan finne profilen til. </a:t>
            </a:r>
          </a:p>
          <a:p>
            <a:endParaRPr lang="nb-NO" sz="2000" i="1" dirty="0">
              <a:latin typeface="Georgia" panose="02040502050405020303" pitchFamily="18" charset="0"/>
              <a:ea typeface="Source Sans Pro"/>
            </a:endParaRPr>
          </a:p>
          <a:p>
            <a:r>
              <a:rPr lang="nb-NO" sz="2000" i="1" dirty="0">
                <a:latin typeface="Georgia" panose="02040502050405020303" pitchFamily="18" charset="0"/>
                <a:ea typeface="Source Sans Pro"/>
              </a:rPr>
              <a:t>Klarer dere finne noen av disse, eller andre mennesker fra deres hjemsted? </a:t>
            </a:r>
          </a:p>
          <a:p>
            <a:endParaRPr lang="nb-NO" sz="16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FC84B8FD-2A6F-3EF3-AAF4-1A53C7A0D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52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 på Internett 3" title="Forberedesesvideo til &quot;Valg og verdier&quot;">
            <a:hlinkClick r:id="" action="ppaction://media"/>
            <a:extLst>
              <a:ext uri="{FF2B5EF4-FFF2-40B4-BE49-F238E27FC236}">
                <a16:creationId xmlns:a16="http://schemas.microsoft.com/office/drawing/2014/main" id="{BF19EAE1-8E04-03D4-3C27-072516CF0C2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 l="11805" t="11565" r="12014" b="10984"/>
          <a:stretch>
            <a:fillRect/>
          </a:stretch>
        </p:blipFill>
        <p:spPr>
          <a:xfrm>
            <a:off x="873125" y="490538"/>
            <a:ext cx="10445750" cy="5875337"/>
          </a:xfrm>
          <a:prstGeom prst="rect">
            <a:avLst/>
          </a:prstGeom>
        </p:spPr>
      </p:pic>
      <p:sp>
        <p:nvSpPr>
          <p:cNvPr id="5" name="Pil: høyre 4">
            <a:hlinkClick r:id="rId4" action="ppaction://hlinksldjump"/>
            <a:extLst>
              <a:ext uri="{FF2B5EF4-FFF2-40B4-BE49-F238E27FC236}">
                <a16:creationId xmlns:a16="http://schemas.microsoft.com/office/drawing/2014/main" id="{C9E069AE-26BC-C0A3-10D2-A3BDDDAE08CC}"/>
              </a:ext>
            </a:extLst>
          </p:cNvPr>
          <p:cNvSpPr/>
          <p:nvPr/>
        </p:nvSpPr>
        <p:spPr>
          <a:xfrm>
            <a:off x="11416686" y="3117786"/>
            <a:ext cx="736092" cy="62242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590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501CA-4E0E-945D-0038-0914B6C22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BD3725D-F948-64E7-C0FF-69E1A03C1F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87736" y="2819400"/>
            <a:ext cx="1816528" cy="101948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4E061A51-6D10-4552-ACCE-666BA8508046}"/>
              </a:ext>
            </a:extLst>
          </p:cNvPr>
          <p:cNvSpPr txBox="1"/>
          <p:nvPr/>
        </p:nvSpPr>
        <p:spPr>
          <a:xfrm>
            <a:off x="4165600" y="5207000"/>
            <a:ext cx="410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latin typeface="Georgia" panose="02040502050405020303" pitchFamily="18" charset="0"/>
              </a:rPr>
              <a:t>ARKIVET freds- og menneskerettighetssenter</a:t>
            </a:r>
          </a:p>
          <a:p>
            <a:pPr algn="ctr"/>
            <a:r>
              <a:rPr lang="nb-NO" sz="1200" dirty="0">
                <a:latin typeface="Georgia" panose="02040502050405020303" pitchFamily="18" charset="0"/>
              </a:rPr>
              <a:t>Vesterveien 4, 4616 Kristiansand</a:t>
            </a:r>
          </a:p>
          <a:p>
            <a:pPr algn="ctr"/>
            <a:endParaRPr lang="nb-NO" sz="1200" dirty="0">
              <a:latin typeface="Georgia" panose="02040502050405020303" pitchFamily="18" charset="0"/>
            </a:endParaRPr>
          </a:p>
          <a:p>
            <a:pPr algn="ctr"/>
            <a:r>
              <a:rPr lang="nb-NO" sz="1200" dirty="0" err="1">
                <a:latin typeface="Georgia" panose="02040502050405020303" pitchFamily="18" charset="0"/>
              </a:rPr>
              <a:t>arkivet.no</a:t>
            </a:r>
            <a:endParaRPr lang="nb-NO" sz="12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75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82D75A03-7494-5BEA-FCE9-D8D61D905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4487" y="0"/>
            <a:ext cx="4844374" cy="6858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05D5532F-4C78-EB36-301D-688DB6E6F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9" y="0"/>
            <a:ext cx="31750" cy="6858000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0BEC9BD3-957D-EECA-EC41-F94A47EDABE7}"/>
              </a:ext>
            </a:extLst>
          </p:cNvPr>
          <p:cNvSpPr txBox="1"/>
          <p:nvPr/>
        </p:nvSpPr>
        <p:spPr>
          <a:xfrm>
            <a:off x="869202" y="401178"/>
            <a:ext cx="5226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solidFill>
                  <a:schemeClr val="bg2">
                    <a:lumMod val="75000"/>
                  </a:schemeClr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Begreper</a:t>
            </a:r>
            <a:endParaRPr lang="nb-NO" sz="2400" dirty="0">
              <a:solidFill>
                <a:schemeClr val="bg2">
                  <a:lumMod val="75000"/>
                </a:schemeClr>
              </a:solidFill>
              <a:effectLst/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CFB9016-D148-D69F-1FEC-2117CC449B40}"/>
              </a:ext>
            </a:extLst>
          </p:cNvPr>
          <p:cNvSpPr/>
          <p:nvPr/>
        </p:nvSpPr>
        <p:spPr>
          <a:xfrm>
            <a:off x="599981" y="247108"/>
            <a:ext cx="164671" cy="761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0356C32-7F89-75F5-047D-67F4AAAE1347}"/>
              </a:ext>
            </a:extLst>
          </p:cNvPr>
          <p:cNvSpPr/>
          <p:nvPr/>
        </p:nvSpPr>
        <p:spPr>
          <a:xfrm>
            <a:off x="7354487" y="6508377"/>
            <a:ext cx="4837513" cy="349623"/>
          </a:xfrm>
          <a:prstGeom prst="rect">
            <a:avLst/>
          </a:prstGeom>
          <a:solidFill>
            <a:srgbClr val="008C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EF0FBBA9-3173-9B3B-0AD0-71E1D4657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83E2655A-7DC8-6301-ED69-5992AEEB7A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502" t="5098" r="29882"/>
          <a:stretch>
            <a:fillRect/>
          </a:stretch>
        </p:blipFill>
        <p:spPr>
          <a:xfrm>
            <a:off x="7354487" y="0"/>
            <a:ext cx="4951812" cy="6508377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28D7DD4-FA51-2DE1-1838-8C0B83BCDB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9489435"/>
              </p:ext>
            </p:extLst>
          </p:nvPr>
        </p:nvGraphicFramePr>
        <p:xfrm>
          <a:off x="-118793" y="2071265"/>
          <a:ext cx="7964187" cy="3609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77144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025D0-EEB2-43D0-5D7D-C6BB72D54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710CF563-C53F-AA17-878B-B34F01D51F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07" r="19351"/>
          <a:stretch>
            <a:fillRect/>
          </a:stretch>
        </p:blipFill>
        <p:spPr>
          <a:xfrm>
            <a:off x="4053484" y="-1"/>
            <a:ext cx="8138516" cy="6869874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D3F0040B-86CC-75C9-09A7-5B4A41CE9493}"/>
              </a:ext>
            </a:extLst>
          </p:cNvPr>
          <p:cNvSpPr/>
          <p:nvPr/>
        </p:nvSpPr>
        <p:spPr>
          <a:xfrm>
            <a:off x="8168" y="-11874"/>
            <a:ext cx="4058402" cy="6869874"/>
          </a:xfrm>
          <a:prstGeom prst="rect">
            <a:avLst/>
          </a:prstGeom>
          <a:solidFill>
            <a:srgbClr val="008C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2D2871F-0999-76B6-9BA1-31CD4C1E2095}"/>
              </a:ext>
            </a:extLst>
          </p:cNvPr>
          <p:cNvSpPr/>
          <p:nvPr/>
        </p:nvSpPr>
        <p:spPr>
          <a:xfrm>
            <a:off x="8138517" y="6520250"/>
            <a:ext cx="4058402" cy="349623"/>
          </a:xfrm>
          <a:prstGeom prst="rect">
            <a:avLst/>
          </a:prstGeom>
          <a:solidFill>
            <a:srgbClr val="008C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B3E263C-216C-4DA4-48FF-8EAA4A7DB146}"/>
              </a:ext>
            </a:extLst>
          </p:cNvPr>
          <p:cNvSpPr txBox="1"/>
          <p:nvPr/>
        </p:nvSpPr>
        <p:spPr>
          <a:xfrm>
            <a:off x="0" y="1354166"/>
            <a:ext cx="40665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4400" b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Okkupasjon</a:t>
            </a:r>
            <a:endParaRPr lang="nb-NO" sz="5400" b="1" i="1" dirty="0"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4F28FC3-94B0-48E4-403D-AF157E78DABC}"/>
              </a:ext>
            </a:extLst>
          </p:cNvPr>
          <p:cNvSpPr txBox="1"/>
          <p:nvPr/>
        </p:nvSpPr>
        <p:spPr>
          <a:xfrm>
            <a:off x="476798" y="3322817"/>
            <a:ext cx="314861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Video som forklarer begrepet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Video om angrepet på Kristiansand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Refleksjonsspørsmål</a:t>
            </a:r>
          </a:p>
          <a:p>
            <a:endParaRPr lang="nb-NO" sz="1600" dirty="0">
              <a:latin typeface="Georgia" panose="02040502050405020303" pitchFamily="18" charset="0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B3DCDB3-6718-6807-D1D3-002BDA701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7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C77D287-6FE0-2360-2671-F54212F0CC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br>
              <a:rPr lang="nb-NO" sz="5600"/>
            </a:br>
            <a:endParaRPr lang="nb-NO" sz="5600"/>
          </a:p>
        </p:txBody>
      </p:sp>
      <p:pic>
        <p:nvPicPr>
          <p:cNvPr id="5" name="Media på Internett 4" title="Hva er okkupasjon?">
            <a:hlinkClick r:id="" action="ppaction://media"/>
            <a:extLst>
              <a:ext uri="{FF2B5EF4-FFF2-40B4-BE49-F238E27FC236}">
                <a16:creationId xmlns:a16="http://schemas.microsoft.com/office/drawing/2014/main" id="{80147BDB-BC4E-596B-BCCF-537B9DDEF42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50036" y="578030"/>
            <a:ext cx="10091928" cy="5701940"/>
          </a:xfrm>
          <a:prstGeom prst="rect">
            <a:avLst/>
          </a:prstGeom>
        </p:spPr>
      </p:pic>
      <p:sp>
        <p:nvSpPr>
          <p:cNvPr id="7" name="Pil: høyre 6">
            <a:hlinkClick r:id="rId4" action="ppaction://hlinksldjump"/>
            <a:extLst>
              <a:ext uri="{FF2B5EF4-FFF2-40B4-BE49-F238E27FC236}">
                <a16:creationId xmlns:a16="http://schemas.microsoft.com/office/drawing/2014/main" id="{732168C9-37E4-9156-480D-1AF261764016}"/>
              </a:ext>
            </a:extLst>
          </p:cNvPr>
          <p:cNvSpPr/>
          <p:nvPr/>
        </p:nvSpPr>
        <p:spPr>
          <a:xfrm>
            <a:off x="11416686" y="3117786"/>
            <a:ext cx="736092" cy="62242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0807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edia på Internett 9" title="Angrepet på Kristiansand den 9. april 1940">
            <a:hlinkClick r:id="" action="ppaction://media"/>
            <a:extLst>
              <a:ext uri="{FF2B5EF4-FFF2-40B4-BE49-F238E27FC236}">
                <a16:creationId xmlns:a16="http://schemas.microsoft.com/office/drawing/2014/main" id="{FBD28C6C-75B4-A369-2E6D-3546D38B4D8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69950" y="377825"/>
            <a:ext cx="10452100" cy="588010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153BF5F-4F65-50DE-8FEB-838550F86FB8}"/>
              </a:ext>
            </a:extLst>
          </p:cNvPr>
          <p:cNvSpPr txBox="1"/>
          <p:nvPr/>
        </p:nvSpPr>
        <p:spPr>
          <a:xfrm>
            <a:off x="0" y="6200487"/>
            <a:ext cx="527151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3200">
                <a:latin typeface="Source Sans Pro" panose="020B0503030403020204" pitchFamily="34" charset="0"/>
                <a:ea typeface="Source Sans Pro" panose="020B0503030403020204" pitchFamily="34" charset="0"/>
              </a:rPr>
              <a:t>FILMEN KAN STOPPES PÅ 7:00</a:t>
            </a:r>
          </a:p>
        </p:txBody>
      </p:sp>
      <p:sp>
        <p:nvSpPr>
          <p:cNvPr id="4" name="Pil: høyre 3">
            <a:hlinkClick r:id="rId4" action="ppaction://hlinksldjump"/>
            <a:extLst>
              <a:ext uri="{FF2B5EF4-FFF2-40B4-BE49-F238E27FC236}">
                <a16:creationId xmlns:a16="http://schemas.microsoft.com/office/drawing/2014/main" id="{4EA4B6F0-60EC-AF37-94E5-B440A6797203}"/>
              </a:ext>
            </a:extLst>
          </p:cNvPr>
          <p:cNvSpPr/>
          <p:nvPr/>
        </p:nvSpPr>
        <p:spPr>
          <a:xfrm>
            <a:off x="11416686" y="3117786"/>
            <a:ext cx="736092" cy="62242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899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1B4224D-F416-9358-4BF6-DFEBAC4C4F70}"/>
              </a:ext>
            </a:extLst>
          </p:cNvPr>
          <p:cNvSpPr/>
          <p:nvPr/>
        </p:nvSpPr>
        <p:spPr>
          <a:xfrm>
            <a:off x="677061" y="0"/>
            <a:ext cx="11584594" cy="6858001"/>
          </a:xfrm>
          <a:prstGeom prst="rect">
            <a:avLst/>
          </a:prstGeom>
          <a:solidFill>
            <a:srgbClr val="008C87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FA033EE-8CA7-04A2-F043-C25D4186F6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95554" y="-1"/>
            <a:ext cx="4076699" cy="6857999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AAB15ADD-684C-5CA0-4348-6D6D70F45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78" y="0"/>
            <a:ext cx="31750" cy="6858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BAE5FA68-E660-DD92-9EB7-4FA5BE5AD9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619" r="19334"/>
          <a:stretch>
            <a:fillRect/>
          </a:stretch>
        </p:blipFill>
        <p:spPr>
          <a:xfrm>
            <a:off x="623178" y="-11876"/>
            <a:ext cx="4060225" cy="6869874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1EB61F69-5689-9F65-1883-1F940AFE497B}"/>
              </a:ext>
            </a:extLst>
          </p:cNvPr>
          <p:cNvSpPr txBox="1"/>
          <p:nvPr/>
        </p:nvSpPr>
        <p:spPr>
          <a:xfrm>
            <a:off x="900734" y="405928"/>
            <a:ext cx="28104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solidFill>
                  <a:schemeClr val="bg1"/>
                </a:solidFill>
                <a:effectLst/>
                <a:latin typeface="Georgia" panose="02040502050405020303" pitchFamily="18" charset="0"/>
                <a:cs typeface="Arial" panose="020B0604020202020204" pitchFamily="34" charset="0"/>
              </a:rPr>
              <a:t>Okkupasjon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316A39F3-EAA6-CAA1-8A40-FA8DF72386E5}"/>
              </a:ext>
            </a:extLst>
          </p:cNvPr>
          <p:cNvSpPr txBox="1"/>
          <p:nvPr/>
        </p:nvSpPr>
        <p:spPr>
          <a:xfrm>
            <a:off x="5242893" y="2831504"/>
            <a:ext cx="67357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4400" b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Refleksjonsspørsmål:</a:t>
            </a:r>
            <a:endParaRPr lang="nb-NO" sz="6600" b="1" dirty="0"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75BFDD8-3592-8CC4-D6B2-E22D00265B08}"/>
              </a:ext>
            </a:extLst>
          </p:cNvPr>
          <p:cNvSpPr txBox="1"/>
          <p:nvPr/>
        </p:nvSpPr>
        <p:spPr>
          <a:xfrm>
            <a:off x="5242893" y="3977485"/>
            <a:ext cx="66351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Hvordan tror du livene til nordmenn endret seg når Norge ble okkupert 9. april 1940?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Hvilke andre historier om okkupasjon kjenner du til i historien?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Georgia" panose="02040502050405020303" pitchFamily="18" charset="0"/>
              </a:rPr>
              <a:t>Finnes det okkuperte land eller landområder i dag?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800CA09E-E94E-7251-7CD1-03EB91BA7DB6}"/>
              </a:ext>
            </a:extLst>
          </p:cNvPr>
          <p:cNvSpPr/>
          <p:nvPr/>
        </p:nvSpPr>
        <p:spPr>
          <a:xfrm>
            <a:off x="583960" y="247108"/>
            <a:ext cx="164671" cy="761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BD5EB41-C29E-9BEC-1272-1C3EF379F0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82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DAB75-390A-8015-DCCC-F40CE06CD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BDC6C36-92DD-A17B-DA57-45A940171BF9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rcRect l="7335" r="13550"/>
          <a:stretch>
            <a:fillRect/>
          </a:stretch>
        </p:blipFill>
        <p:spPr>
          <a:xfrm>
            <a:off x="4045316" y="-2"/>
            <a:ext cx="8317372" cy="68580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996F21B9-D784-D79A-841B-9ED89353F76F}"/>
              </a:ext>
            </a:extLst>
          </p:cNvPr>
          <p:cNvSpPr/>
          <p:nvPr/>
        </p:nvSpPr>
        <p:spPr>
          <a:xfrm>
            <a:off x="8168" y="-1"/>
            <a:ext cx="4058402" cy="6857999"/>
          </a:xfrm>
          <a:prstGeom prst="rect">
            <a:avLst/>
          </a:prstGeom>
          <a:solidFill>
            <a:srgbClr val="008C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82C29BB-01CB-B07F-8096-1916970A6108}"/>
              </a:ext>
            </a:extLst>
          </p:cNvPr>
          <p:cNvSpPr/>
          <p:nvPr/>
        </p:nvSpPr>
        <p:spPr>
          <a:xfrm>
            <a:off x="8138517" y="6520250"/>
            <a:ext cx="4058402" cy="349623"/>
          </a:xfrm>
          <a:prstGeom prst="rect">
            <a:avLst/>
          </a:prstGeom>
          <a:solidFill>
            <a:srgbClr val="008C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D84A5DF-F3CA-0398-AD16-FBE1D97C4EBD}"/>
              </a:ext>
            </a:extLst>
          </p:cNvPr>
          <p:cNvSpPr txBox="1"/>
          <p:nvPr/>
        </p:nvSpPr>
        <p:spPr>
          <a:xfrm>
            <a:off x="8168" y="1354166"/>
            <a:ext cx="40584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4400" b="1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Motstand</a:t>
            </a:r>
            <a:endParaRPr lang="nb-NO" sz="5400" b="1" i="1" dirty="0"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90930594-2587-9077-F08E-8E790AB707E4}"/>
              </a:ext>
            </a:extLst>
          </p:cNvPr>
          <p:cNvSpPr txBox="1"/>
          <p:nvPr/>
        </p:nvSpPr>
        <p:spPr>
          <a:xfrm>
            <a:off x="476798" y="3322817"/>
            <a:ext cx="31486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Video som forklarer begrepet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latin typeface="Georgia" panose="02040502050405020303" pitchFamily="18" charset="0"/>
              </a:rPr>
              <a:t>Refleksjonsspørsmål</a:t>
            </a:r>
          </a:p>
          <a:p>
            <a:endParaRPr lang="nb-NO" sz="16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3B48E291-D4BC-BDA5-0D1A-06D6E2644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641" y="430079"/>
            <a:ext cx="746717" cy="38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32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 på Internett 1" title="Hva er motstand?">
            <a:hlinkClick r:id="" action="ppaction://media"/>
            <a:extLst>
              <a:ext uri="{FF2B5EF4-FFF2-40B4-BE49-F238E27FC236}">
                <a16:creationId xmlns:a16="http://schemas.microsoft.com/office/drawing/2014/main" id="{D2F8BA49-C087-FC94-F8E9-04E3EB1DD3A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16000" y="558800"/>
            <a:ext cx="10160000" cy="5740400"/>
          </a:xfrm>
          <a:prstGeom prst="rect">
            <a:avLst/>
          </a:prstGeom>
        </p:spPr>
      </p:pic>
      <p:sp>
        <p:nvSpPr>
          <p:cNvPr id="4" name="Pil: høyre 3">
            <a:hlinkClick r:id="rId4" action="ppaction://hlinksldjump"/>
            <a:extLst>
              <a:ext uri="{FF2B5EF4-FFF2-40B4-BE49-F238E27FC236}">
                <a16:creationId xmlns:a16="http://schemas.microsoft.com/office/drawing/2014/main" id="{FBE7D308-3192-5F3B-3E43-34C6092997A4}"/>
              </a:ext>
            </a:extLst>
          </p:cNvPr>
          <p:cNvSpPr/>
          <p:nvPr/>
        </p:nvSpPr>
        <p:spPr>
          <a:xfrm>
            <a:off x="11416686" y="3117786"/>
            <a:ext cx="736092" cy="62242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343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ørk gradering">
  <a:themeElements>
    <a:clrScheme name="Mørk gradering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BAD92EEB57CD45B571D7F41D6A4C20" ma:contentTypeVersion="19" ma:contentTypeDescription="Opprett et nytt dokument." ma:contentTypeScope="" ma:versionID="5407e844084f5d911a0ea98f097c43e3">
  <xsd:schema xmlns:xsd="http://www.w3.org/2001/XMLSchema" xmlns:xs="http://www.w3.org/2001/XMLSchema" xmlns:p="http://schemas.microsoft.com/office/2006/metadata/properties" xmlns:ns2="3f56b1d6-ac3c-4a04-9a90-27ce6bdf3722" xmlns:ns3="9d74b185-36ac-47ff-a6f0-cddf1d62d5c5" targetNamespace="http://schemas.microsoft.com/office/2006/metadata/properties" ma:root="true" ma:fieldsID="08187324d61101bda5dd04a1a51959e9" ns2:_="" ns3:_="">
    <xsd:import namespace="3f56b1d6-ac3c-4a04-9a90-27ce6bdf3722"/>
    <xsd:import namespace="9d74b185-36ac-47ff-a6f0-cddf1d62d5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56b1d6-ac3c-4a04-9a90-27ce6bdf37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d21c70e0-d8c6-4e18-b010-f73fb9ed00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74b185-36ac-47ff-a6f0-cddf1d62d5c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4b8cc21-9ea0-4120-807e-b84d074dcc7f}" ma:internalName="TaxCatchAll" ma:showField="CatchAllData" ma:web="9d74b185-36ac-47ff-a6f0-cddf1d62d5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56b1d6-ac3c-4a04-9a90-27ce6bdf3722">
      <Terms xmlns="http://schemas.microsoft.com/office/infopath/2007/PartnerControls"/>
    </lcf76f155ced4ddcb4097134ff3c332f>
    <TaxCatchAll xmlns="9d74b185-36ac-47ff-a6f0-cddf1d62d5c5" xsi:nil="true"/>
    <SharedWithUsers xmlns="9d74b185-36ac-47ff-a6f0-cddf1d62d5c5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596A31C-6D75-49F9-8EFA-3BC15D16B1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67C859-635D-42D1-B7C6-A8E1B895B9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56b1d6-ac3c-4a04-9a90-27ce6bdf3722"/>
    <ds:schemaRef ds:uri="9d74b185-36ac-47ff-a6f0-cddf1d62d5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6806802-2E71-429B-BAAF-566930400780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f21e185b-100c-4d28-9e81-a1131cda8b3d"/>
    <ds:schemaRef ds:uri="a4bb4f86-8a90-4687-a718-f1caa49b0445"/>
    <ds:schemaRef ds:uri="3f56b1d6-ac3c-4a04-9a90-27ce6bdf3722"/>
    <ds:schemaRef ds:uri="9d74b185-36ac-47ff-a6f0-cddf1d62d5c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</TotalTime>
  <Words>345</Words>
  <Application>Microsoft Macintosh PowerPoint</Application>
  <PresentationFormat>Widescreen</PresentationFormat>
  <Paragraphs>69</Paragraphs>
  <Slides>20</Slides>
  <Notes>4</Notes>
  <HiddenSlides>0</HiddenSlides>
  <MMClips>6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20</vt:i4>
      </vt:variant>
    </vt:vector>
  </HeadingPairs>
  <TitlesOfParts>
    <vt:vector size="29" baseType="lpstr">
      <vt:lpstr>Aptos</vt:lpstr>
      <vt:lpstr>Arial</vt:lpstr>
      <vt:lpstr>Arial Nova Light</vt:lpstr>
      <vt:lpstr>Calibri</vt:lpstr>
      <vt:lpstr>Century Gothic</vt:lpstr>
      <vt:lpstr>Georgia</vt:lpstr>
      <vt:lpstr>Source Sans Pro</vt:lpstr>
      <vt:lpstr>Office-tema</vt:lpstr>
      <vt:lpstr>Mørk gradering</vt:lpstr>
      <vt:lpstr>PowerPoint-presentasjon</vt:lpstr>
      <vt:lpstr>PowerPoint-presentasjon</vt:lpstr>
      <vt:lpstr>PowerPoint-presentasjon</vt:lpstr>
      <vt:lpstr>PowerPoint-presentasjon</vt:lpstr>
      <vt:lpstr>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ann.kristin.kristensen@mail.com</dc:creator>
  <cp:lastModifiedBy>Linn Maria Larsen</cp:lastModifiedBy>
  <cp:revision>32</cp:revision>
  <dcterms:created xsi:type="dcterms:W3CDTF">2024-11-12T09:48:11Z</dcterms:created>
  <dcterms:modified xsi:type="dcterms:W3CDTF">2026-08-27T13:36:39Z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Order">
    <vt:lpwstr>873700.000000000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xd_ProgID">
    <vt:lpwstr/>
  </property>
  <property fmtid="{D5CDD505-2E9C-101B-9397-08002B2CF9AE}" pid="8" name="TemplateUrl">
    <vt:lpwstr/>
  </property>
  <property fmtid="{D5CDD505-2E9C-101B-9397-08002B2CF9AE}" pid="9" name="xd_Signature">
    <vt:lpwstr/>
  </property>
  <property fmtid="{D5CDD505-2E9C-101B-9397-08002B2CF9AE}" pid="10" name="ContentTypeId">
    <vt:lpwstr>0x01010070BAD92EEB57CD45B571D7F41D6A4C20</vt:lpwstr>
  </property>
</Properties>
</file>